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lvl1pPr algn="ctr" defTabSz="584200">
      <a:defRPr sz="4200">
        <a:latin typeface="+mn-lt"/>
        <a:ea typeface="+mn-ea"/>
        <a:cs typeface="+mn-cs"/>
        <a:sym typeface="Gill Sans"/>
      </a:defRPr>
    </a:lvl1pPr>
    <a:lvl2pPr indent="342900" algn="ctr" defTabSz="584200">
      <a:defRPr sz="4200">
        <a:latin typeface="+mn-lt"/>
        <a:ea typeface="+mn-ea"/>
        <a:cs typeface="+mn-cs"/>
        <a:sym typeface="Gill Sans"/>
      </a:defRPr>
    </a:lvl2pPr>
    <a:lvl3pPr indent="685800" algn="ctr" defTabSz="584200">
      <a:defRPr sz="4200">
        <a:latin typeface="+mn-lt"/>
        <a:ea typeface="+mn-ea"/>
        <a:cs typeface="+mn-cs"/>
        <a:sym typeface="Gill Sans"/>
      </a:defRPr>
    </a:lvl3pPr>
    <a:lvl4pPr indent="1028700" algn="ctr" defTabSz="584200">
      <a:defRPr sz="4200">
        <a:latin typeface="+mn-lt"/>
        <a:ea typeface="+mn-ea"/>
        <a:cs typeface="+mn-cs"/>
        <a:sym typeface="Gill Sans"/>
      </a:defRPr>
    </a:lvl4pPr>
    <a:lvl5pPr indent="1371600" algn="ctr" defTabSz="584200">
      <a:defRPr sz="4200">
        <a:latin typeface="+mn-lt"/>
        <a:ea typeface="+mn-ea"/>
        <a:cs typeface="+mn-cs"/>
        <a:sym typeface="Gill Sans"/>
      </a:defRPr>
    </a:lvl5pPr>
    <a:lvl6pPr indent="1714500" algn="ctr" defTabSz="584200">
      <a:defRPr sz="4200">
        <a:latin typeface="+mn-lt"/>
        <a:ea typeface="+mn-ea"/>
        <a:cs typeface="+mn-cs"/>
        <a:sym typeface="Gill Sans"/>
      </a:defRPr>
    </a:lvl6pPr>
    <a:lvl7pPr indent="2057400" algn="ctr" defTabSz="584200">
      <a:defRPr sz="4200">
        <a:latin typeface="+mn-lt"/>
        <a:ea typeface="+mn-ea"/>
        <a:cs typeface="+mn-cs"/>
        <a:sym typeface="Gill Sans"/>
      </a:defRPr>
    </a:lvl7pPr>
    <a:lvl8pPr indent="2400300" algn="ctr" defTabSz="584200">
      <a:defRPr sz="4200">
        <a:latin typeface="+mn-lt"/>
        <a:ea typeface="+mn-ea"/>
        <a:cs typeface="+mn-cs"/>
        <a:sym typeface="Gill Sans"/>
      </a:defRPr>
    </a:lvl8pPr>
    <a:lvl9pPr indent="2743200" algn="ctr" defTabSz="584200">
      <a:defRPr sz="4200">
        <a:latin typeface="+mn-lt"/>
        <a:ea typeface="+mn-ea"/>
        <a:cs typeface="+mn-c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600">
                <a:latin typeface="+mn-lt"/>
                <a:ea typeface="+mn-ea"/>
                <a:cs typeface="+mn-cs"/>
                <a:sym typeface="Gill Sans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600">
                <a:latin typeface="+mn-lt"/>
                <a:ea typeface="+mn-ea"/>
                <a:cs typeface="+mn-cs"/>
                <a:sym typeface="Gill Sans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600">
                <a:latin typeface="+mn-lt"/>
                <a:ea typeface="+mn-ea"/>
                <a:cs typeface="+mn-cs"/>
                <a:sym typeface="Gill Sans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600">
                <a:latin typeface="+mn-lt"/>
                <a:ea typeface="+mn-ea"/>
                <a:cs typeface="+mn-cs"/>
                <a:sym typeface="Gill Sans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6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ctr">
              <a:defRPr b="0" sz="70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26" name="Shape 26"/>
          <p:cNvSpPr/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400"/>
              <a:t>Body Level One</a:t>
            </a:r>
            <a:endParaRPr sz="3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400"/>
              <a:t>Body Level Three</a:t>
            </a:r>
            <a:endParaRPr sz="3400"/>
          </a:p>
          <a:p>
            <a:pPr lvl="3">
              <a:defRPr sz="1800"/>
            </a:pPr>
            <a:r>
              <a:rPr sz="3400"/>
              <a:t>Body Level Four</a:t>
            </a:r>
            <a:endParaRPr sz="3400"/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ctr">
              <a:defRPr b="0" sz="70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29" name="Shape 29"/>
          <p:cNvSpPr/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34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400"/>
              <a:t>Body Level One</a:t>
            </a:r>
            <a:endParaRPr sz="3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400"/>
              <a:t>Body Level Three</a:t>
            </a:r>
            <a:endParaRPr sz="3400"/>
          </a:p>
          <a:p>
            <a:pPr lvl="3">
              <a:defRPr sz="1800"/>
            </a:pPr>
            <a:r>
              <a:rPr sz="3400"/>
              <a:t>Body Level Four</a:t>
            </a:r>
            <a:endParaRPr sz="3400"/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 marL="812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1pPr>
            <a:lvl2pPr marL="1256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2pPr>
            <a:lvl3pPr marL="1701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3pPr>
            <a:lvl4pPr marL="2145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4pPr>
            <a:lvl5pPr marL="2590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5" name="Shape 35"/>
          <p:cNvSpPr/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 marL="812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1pPr>
            <a:lvl2pPr marL="1256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2pPr>
            <a:lvl3pPr marL="1701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3pPr>
            <a:lvl4pPr marL="2145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4pPr>
            <a:lvl5pPr marL="2590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8" name="Shape 38"/>
          <p:cNvSpPr/>
          <p:nvPr>
            <p:ph type="body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 marL="812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1pPr>
            <a:lvl2pPr marL="1256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2pPr>
            <a:lvl3pPr marL="1701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3pPr>
            <a:lvl4pPr marL="2145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4pPr>
            <a:lvl5pPr marL="2590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4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1333500" indent="-571500">
              <a:lnSpc>
                <a:spcPct val="80000"/>
              </a:lnSpc>
              <a:buChar char="-"/>
              <a:defRPr spc="-107" sz="3600">
                <a:solidFill>
                  <a:srgbClr val="0147FF"/>
                </a:solidFill>
              </a:defRPr>
            </a:lvl2pPr>
            <a:lvl3pPr marL="17780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3pPr>
            <a:lvl4pPr marL="22225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4pPr>
            <a:lvl5pPr marL="26670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5pPr>
          </a:lstStyle>
          <a:p>
            <a:pPr lvl="0">
              <a:defRPr spc="0" sz="1800"/>
            </a:pPr>
            <a:r>
              <a:rPr spc="-119" sz="4000"/>
              <a:t>Body Level One</a:t>
            </a:r>
            <a:endParaRPr spc="-119" sz="4000"/>
          </a:p>
          <a:p>
            <a:pPr lvl="1">
              <a:defRPr spc="0" sz="1800">
                <a:solidFill>
                  <a:srgbClr val="000000"/>
                </a:solidFill>
              </a:defRPr>
            </a:pPr>
            <a:r>
              <a:rPr spc="-107" sz="3600">
                <a:solidFill>
                  <a:srgbClr val="0147FF"/>
                </a:solidFill>
              </a:rPr>
              <a:t>Body Level Two</a:t>
            </a:r>
            <a:endParaRPr spc="-107" sz="3600">
              <a:solidFill>
                <a:srgbClr val="0147FF"/>
              </a:solidFill>
            </a:endParaRPr>
          </a:p>
          <a:p>
            <a:pPr lvl="2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Three</a:t>
            </a:r>
            <a:endParaRPr spc="-59" sz="3000">
              <a:solidFill>
                <a:srgbClr val="0147FF"/>
              </a:solidFill>
            </a:endParaRPr>
          </a:p>
          <a:p>
            <a:pPr lvl="3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Four</a:t>
            </a:r>
            <a:endParaRPr spc="-59" sz="3000">
              <a:solidFill>
                <a:srgbClr val="0147FF"/>
              </a:solidFill>
            </a:endParaRPr>
          </a:p>
          <a:p>
            <a:pPr lvl="4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 lIns="0" tIns="0" rIns="0" bIns="0" numCol="2" spcCol="523240" anchor="t">
            <a:noAutofit/>
          </a:bodyPr>
          <a:lstStyle>
            <a:lvl1pPr marL="812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1pPr>
            <a:lvl2pPr marL="1256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2pPr>
            <a:lvl3pPr marL="1701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3pPr>
            <a:lvl4pPr marL="21456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4pPr>
            <a:lvl5pPr marL="2590120" indent="-494620">
              <a:lnSpc>
                <a:spcPct val="100000"/>
              </a:lnSpc>
              <a:spcBef>
                <a:spcPts val="3800"/>
              </a:spcBef>
              <a:defRPr spc="0" sz="32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>
              <a:lnSpc>
                <a:spcPct val="100000"/>
              </a:lnSpc>
              <a:spcBef>
                <a:spcPts val="4800"/>
              </a:spcBef>
              <a:defRPr spc="0" sz="4200">
                <a:latin typeface="+mn-lt"/>
                <a:ea typeface="+mn-ea"/>
                <a:cs typeface="+mn-cs"/>
                <a:sym typeface="Gill Sans"/>
              </a:defRPr>
            </a:lvl1pPr>
            <a:lvl2pPr marL="1333500" indent="-571500">
              <a:lnSpc>
                <a:spcPct val="100000"/>
              </a:lnSpc>
              <a:spcBef>
                <a:spcPts val="4800"/>
              </a:spcBef>
              <a:defRPr spc="0" sz="4200">
                <a:latin typeface="+mn-lt"/>
                <a:ea typeface="+mn-ea"/>
                <a:cs typeface="+mn-cs"/>
                <a:sym typeface="Gill Sans"/>
              </a:defRPr>
            </a:lvl2pPr>
            <a:lvl3pPr marL="1778000" indent="-571500">
              <a:lnSpc>
                <a:spcPct val="100000"/>
              </a:lnSpc>
              <a:spcBef>
                <a:spcPts val="4800"/>
              </a:spcBef>
              <a:defRPr spc="0" sz="4200">
                <a:latin typeface="+mn-lt"/>
                <a:ea typeface="+mn-ea"/>
                <a:cs typeface="+mn-cs"/>
                <a:sym typeface="Gill Sans"/>
              </a:defRPr>
            </a:lvl3pPr>
            <a:lvl4pPr marL="2222500" indent="-571500">
              <a:lnSpc>
                <a:spcPct val="100000"/>
              </a:lnSpc>
              <a:spcBef>
                <a:spcPts val="4800"/>
              </a:spcBef>
              <a:defRPr spc="0" sz="4200">
                <a:latin typeface="+mn-lt"/>
                <a:ea typeface="+mn-ea"/>
                <a:cs typeface="+mn-cs"/>
                <a:sym typeface="Gill Sans"/>
              </a:defRPr>
            </a:lvl4pPr>
            <a:lvl5pPr marL="2667000" indent="-571500">
              <a:lnSpc>
                <a:spcPct val="100000"/>
              </a:lnSpc>
              <a:spcBef>
                <a:spcPts val="4800"/>
              </a:spcBef>
              <a:defRPr spc="0" sz="4200">
                <a:latin typeface="+mn-lt"/>
                <a:ea typeface="+mn-ea"/>
                <a:cs typeface="+mn-cs"/>
                <a:sym typeface="Gill Sans"/>
              </a:defRPr>
            </a:lvl5pPr>
          </a:lstStyle>
          <a:p>
            <a:pPr lvl="0">
              <a:defRPr sz="1800"/>
            </a:pPr>
            <a:r>
              <a:rPr sz="4200"/>
              <a:t>Body Level One</a:t>
            </a:r>
            <a:endParaRPr sz="4200"/>
          </a:p>
          <a:p>
            <a:pPr lvl="1">
              <a:defRPr sz="1800"/>
            </a:pPr>
            <a:r>
              <a:rPr sz="4200"/>
              <a:t>Body Level Two</a:t>
            </a:r>
            <a:endParaRPr sz="4200"/>
          </a:p>
          <a:p>
            <a:pPr lvl="2">
              <a:defRPr sz="1800"/>
            </a:pPr>
            <a:r>
              <a:rPr sz="4200"/>
              <a:t>Body Level Three</a:t>
            </a:r>
            <a:endParaRPr sz="4200"/>
          </a:p>
          <a:p>
            <a:pPr lvl="3">
              <a:defRPr sz="1800"/>
            </a:pPr>
            <a:r>
              <a:rPr sz="4200"/>
              <a:t>Body Level Four</a:t>
            </a:r>
            <a:endParaRPr sz="4200"/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  <a:noFill/>
        </p:spPr>
        <p:txBody>
          <a:bodyPr lIns="50800" tIns="50800" rIns="50800" bIns="50800">
            <a:noAutofit/>
          </a:bodyPr>
          <a:lstStyle>
            <a:lvl1pPr algn="ctr">
              <a:defRPr b="0" sz="8400">
                <a:solidFill>
                  <a:srgbClr val="000000"/>
                </a:solidFill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254000" y="342900"/>
            <a:ext cx="12496800" cy="889000"/>
          </a:xfrm>
          <a:prstGeom prst="rect">
            <a:avLst/>
          </a:prstGeom>
          <a:solidFill>
            <a:srgbClr val="00450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4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266700" y="1485900"/>
            <a:ext cx="12496800" cy="811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39700" tIns="139700" rIns="139700" bIns="139700" anchor="ctr">
            <a:normAutofit fontScale="100000" lnSpcReduction="0"/>
          </a:bodyPr>
          <a:lstStyle>
            <a:lvl2pPr marL="1333500" indent="-571500">
              <a:lnSpc>
                <a:spcPct val="80000"/>
              </a:lnSpc>
              <a:buChar char="-"/>
              <a:defRPr spc="-107" sz="3600">
                <a:solidFill>
                  <a:srgbClr val="0147FF"/>
                </a:solidFill>
              </a:defRPr>
            </a:lvl2pPr>
            <a:lvl3pPr marL="17780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3pPr>
            <a:lvl4pPr marL="22225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4pPr>
            <a:lvl5pPr marL="2667000" indent="-571500">
              <a:lnSpc>
                <a:spcPct val="80000"/>
              </a:lnSpc>
              <a:buChar char="-"/>
              <a:defRPr spc="-59" sz="3000">
                <a:solidFill>
                  <a:srgbClr val="0147FF"/>
                </a:solidFill>
              </a:defRPr>
            </a:lvl5pPr>
          </a:lstStyle>
          <a:p>
            <a:pPr lvl="0">
              <a:defRPr spc="0" sz="1800"/>
            </a:pPr>
            <a:r>
              <a:rPr spc="-119" sz="4000"/>
              <a:t>Body Level One</a:t>
            </a:r>
            <a:endParaRPr spc="-119" sz="4000"/>
          </a:p>
          <a:p>
            <a:pPr lvl="1">
              <a:defRPr spc="0" sz="1800">
                <a:solidFill>
                  <a:srgbClr val="000000"/>
                </a:solidFill>
              </a:defRPr>
            </a:pPr>
            <a:r>
              <a:rPr spc="-107" sz="3600">
                <a:solidFill>
                  <a:srgbClr val="0147FF"/>
                </a:solidFill>
              </a:rPr>
              <a:t>Body Level Two</a:t>
            </a:r>
            <a:endParaRPr spc="-107" sz="3600">
              <a:solidFill>
                <a:srgbClr val="0147FF"/>
              </a:solidFill>
            </a:endParaRPr>
          </a:p>
          <a:p>
            <a:pPr lvl="2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Three</a:t>
            </a:r>
            <a:endParaRPr spc="-59" sz="3000">
              <a:solidFill>
                <a:srgbClr val="0147FF"/>
              </a:solidFill>
            </a:endParaRPr>
          </a:p>
          <a:p>
            <a:pPr lvl="3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Four</a:t>
            </a:r>
            <a:endParaRPr spc="-59" sz="3000">
              <a:solidFill>
                <a:srgbClr val="0147FF"/>
              </a:solidFill>
            </a:endParaRPr>
          </a:p>
          <a:p>
            <a:pPr lvl="4">
              <a:defRPr spc="0" sz="1800">
                <a:solidFill>
                  <a:srgbClr val="000000"/>
                </a:solidFill>
              </a:defRPr>
            </a:pPr>
            <a:r>
              <a:rPr spc="-59" sz="3000">
                <a:solidFill>
                  <a:srgbClr val="0147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spd="med" advClick="1"/>
  <p:txStyles>
    <p:titleStyle>
      <a:lvl1pPr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1pPr>
      <a:lvl2pPr indent="2286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2pPr>
      <a:lvl3pPr indent="4572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3pPr>
      <a:lvl4pPr indent="6858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4pPr>
      <a:lvl5pPr indent="9144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5pPr>
      <a:lvl6pPr indent="11430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6pPr>
      <a:lvl7pPr indent="13716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7pPr>
      <a:lvl8pPr indent="16002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8pPr>
      <a:lvl9pPr indent="1828800" defTabSz="584200">
        <a:defRPr b="1" sz="6400">
          <a:solidFill>
            <a:srgbClr val="FFFFFF"/>
          </a:solidFill>
          <a:latin typeface="+mj-lt"/>
          <a:ea typeface="+mj-ea"/>
          <a:cs typeface="+mj-cs"/>
          <a:sym typeface="Al Bayan Plain"/>
        </a:defRPr>
      </a:lvl9pPr>
    </p:titleStyle>
    <p:bodyStyle>
      <a:lvl1pPr marL="889000" indent="-5715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1pPr>
      <a:lvl2pPr marL="1397000" indent="-635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2pPr>
      <a:lvl3pPr marL="19685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3pPr>
      <a:lvl4pPr marL="24130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4pPr>
      <a:lvl5pPr marL="28575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5pPr>
      <a:lvl6pPr marL="32131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6pPr>
      <a:lvl7pPr marL="35687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7pPr>
      <a:lvl8pPr marL="39243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8pPr>
      <a:lvl9pPr marL="4279900" indent="-762000" defTabSz="584200">
        <a:lnSpc>
          <a:spcPct val="90000"/>
        </a:lnSpc>
        <a:spcBef>
          <a:spcPts val="900"/>
        </a:spcBef>
        <a:buSzPct val="171000"/>
        <a:buChar char="•"/>
        <a:defRPr spc="-119" sz="4000">
          <a:latin typeface="Euphemia UCAS"/>
          <a:ea typeface="Euphemia UCAS"/>
          <a:cs typeface="Euphemia UCAS"/>
          <a:sym typeface="Euphemia UCAS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/>
          </p:nvPr>
        </p:nvSpPr>
        <p:spPr>
          <a:xfrm>
            <a:off x="825500" y="1638300"/>
            <a:ext cx="111252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Support Vector Machines</a:t>
            </a:r>
            <a:endParaRPr sz="8400"/>
          </a:p>
          <a:p>
            <a:pPr lvl="0">
              <a:defRPr sz="1800"/>
            </a:pPr>
            <a:r>
              <a:rPr sz="8400"/>
              <a:t>Kernels</a:t>
            </a:r>
          </a:p>
        </p:txBody>
      </p:sp>
      <p:sp>
        <p:nvSpPr>
          <p:cNvPr id="43" name="Shape 4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based on notes by Andrew Ng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nonseparable data - slack variables</a:t>
            </a:r>
          </a:p>
        </p:txBody>
      </p:sp>
      <p:sp>
        <p:nvSpPr>
          <p:cNvPr id="70" name="Shape 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quadratic solver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SMO shortcut optimization</a:t>
            </a:r>
          </a:p>
        </p:txBody>
      </p:sp>
      <p:sp>
        <p:nvSpPr>
          <p:cNvPr id="76" name="Shape 7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SMO shortcut optimization</a:t>
            </a:r>
          </a:p>
        </p:txBody>
      </p:sp>
      <p:sp>
        <p:nvSpPr>
          <p:cNvPr id="79" name="Shape 7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SMO shortcut optimization</a:t>
            </a:r>
          </a:p>
        </p:txBody>
      </p:sp>
      <p:sp>
        <p:nvSpPr>
          <p:cNvPr id="82" name="Shape 8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5312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312">
                <a:solidFill>
                  <a:srgbClr val="FFFFFF"/>
                </a:solidFill>
              </a:rPr>
              <a:t>Kernels</a:t>
            </a:r>
          </a:p>
        </p:txBody>
      </p:sp>
      <p:sp>
        <p:nvSpPr>
          <p:cNvPr id="85" name="Shape 8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Linear discrimination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Hyperplane Geometry</a:t>
            </a:r>
          </a:p>
        </p:txBody>
      </p:sp>
      <p:sp>
        <p:nvSpPr>
          <p:cNvPr id="49" name="Shape 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pc="0" sz="1800"/>
            </a:pPr>
            <a:r>
              <a:rPr spc="-119" sz="4000"/>
              <a:t>Support Vectors, Margins</a:t>
            </a:r>
            <a:endParaRPr spc="-119" sz="4000"/>
          </a:p>
          <a:p>
            <a:pPr lvl="0">
              <a:defRPr spc="0" sz="1800"/>
            </a:pPr>
            <a:r>
              <a:rPr spc="-119" sz="4000"/>
              <a:t>SVM theory</a:t>
            </a:r>
            <a:endParaRPr spc="-119" sz="4000"/>
          </a:p>
          <a:p>
            <a:pPr lvl="0">
              <a:defRPr spc="0" sz="1800"/>
            </a:pPr>
            <a:r>
              <a:rPr spc="-119" sz="4000"/>
              <a:t>Quadratic Solvers</a:t>
            </a:r>
            <a:endParaRPr spc="-119" sz="4000"/>
          </a:p>
          <a:p>
            <a:pPr lvl="0">
              <a:defRPr spc="0" sz="1800"/>
            </a:pPr>
            <a:r>
              <a:rPr spc="-119" sz="4000"/>
              <a:t>Kernels</a:t>
            </a:r>
            <a:endParaRPr spc="-119" sz="4000"/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5312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312">
                <a:solidFill>
                  <a:srgbClr val="FFFFFF"/>
                </a:solidFill>
              </a:rPr>
              <a:t>Margins</a:t>
            </a:r>
          </a:p>
        </p:txBody>
      </p:sp>
      <p:sp>
        <p:nvSpPr>
          <p:cNvPr id="52" name="Shape 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Large Margins</a:t>
            </a:r>
          </a:p>
        </p:txBody>
      </p:sp>
      <p:sp>
        <p:nvSpPr>
          <p:cNvPr id="55" name="Shape 5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Optimal hyperplane - maximize the margin</a:t>
            </a:r>
          </a:p>
        </p:txBody>
      </p:sp>
      <p:sp>
        <p:nvSpPr>
          <p:cNvPr id="58" name="Shape 5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maximize the margin - optimization</a:t>
            </a:r>
          </a:p>
        </p:txBody>
      </p:sp>
      <p:sp>
        <p:nvSpPr>
          <p:cNvPr id="61" name="Shape 6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optimization, dual problem</a:t>
            </a:r>
          </a:p>
        </p:txBody>
      </p:sp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2204">
              <a:defRPr sz="3968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968">
                <a:solidFill>
                  <a:srgbClr val="FFFFFF"/>
                </a:solidFill>
              </a:rPr>
              <a:t>duality, KKT conditions</a:t>
            </a:r>
          </a:p>
        </p:txBody>
      </p:sp>
      <p:sp>
        <p:nvSpPr>
          <p:cNvPr id="67" name="Shape 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l Bayan Plain"/>
        <a:ea typeface="Al Bayan Plain"/>
        <a:cs typeface="Al Bayan Plain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l Bayan Plain"/>
        <a:ea typeface="Al Bayan Plain"/>
        <a:cs typeface="Al Bayan Plain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