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61" r:id="rId5"/>
    <p:sldId id="284" r:id="rId6"/>
    <p:sldId id="283" r:id="rId7"/>
    <p:sldId id="263" r:id="rId8"/>
    <p:sldId id="268" r:id="rId9"/>
    <p:sldId id="269" r:id="rId10"/>
    <p:sldId id="271" r:id="rId11"/>
    <p:sldId id="272" r:id="rId12"/>
    <p:sldId id="273" r:id="rId13"/>
    <p:sldId id="270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6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 autoAdjust="0"/>
    <p:restoredTop sz="94660" autoAdjust="0"/>
  </p:normalViewPr>
  <p:slideViewPr>
    <p:cSldViewPr>
      <p:cViewPr varScale="1">
        <p:scale>
          <a:sx n="81" d="100"/>
          <a:sy n="81" d="100"/>
        </p:scale>
        <p:origin x="-5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C0A5F-A9FE-44E0-BD91-2A20A2F78608}" type="datetimeFigureOut">
              <a:rPr lang="en-US" smtClean="0"/>
              <a:pPr/>
              <a:t>10/31/2012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983FF-DB93-4C8F-BF68-D81F0D54C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Jose Annunziato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By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Search by traversing a list and comparing each node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Transaction*</a:t>
            </a:r>
            <a:r>
              <a:rPr lang="en-US" b="1" dirty="0" smtClean="0"/>
              <a:t> </a:t>
            </a:r>
            <a:r>
              <a:rPr lang="en-US" b="1" dirty="0" err="1" smtClean="0"/>
              <a:t>searchAmount</a:t>
            </a:r>
            <a:r>
              <a:rPr lang="en-US" b="1" dirty="0" smtClean="0"/>
              <a:t> ( Node* list, </a:t>
            </a:r>
            <a:r>
              <a:rPr lang="en-US" b="1" dirty="0" smtClean="0">
                <a:solidFill>
                  <a:srgbClr val="FF0000"/>
                </a:solidFill>
              </a:rPr>
              <a:t>float amt </a:t>
            </a:r>
            <a:r>
              <a:rPr lang="en-US" b="1" dirty="0" smtClean="0"/>
              <a:t>) {</a:t>
            </a:r>
          </a:p>
          <a:p>
            <a:pPr>
              <a:buNone/>
            </a:pPr>
            <a:r>
              <a:rPr lang="en-US" b="1" dirty="0" smtClean="0"/>
              <a:t>		Node* current = list;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if (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-&gt;amount == amt 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			</a:t>
            </a:r>
            <a:r>
              <a:rPr lang="en-US" b="1" dirty="0" smtClean="0">
                <a:solidFill>
                  <a:srgbClr val="FF0000"/>
                </a:solidFill>
              </a:rPr>
              <a:t>return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		current = current-&gt;next;</a:t>
            </a:r>
          </a:p>
          <a:p>
            <a:pPr>
              <a:buNone/>
            </a:pPr>
            <a:r>
              <a:rPr lang="en-US" b="1" dirty="0" smtClean="0"/>
              <a:t>		} while ( current != NULL );</a:t>
            </a:r>
          </a:p>
          <a:p>
            <a:pPr>
              <a:buNone/>
            </a:pPr>
            <a:r>
              <a:rPr lang="en-US" b="1" dirty="0" smtClean="0"/>
              <a:t>		return NULL;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By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Transaction*</a:t>
            </a:r>
            <a:r>
              <a:rPr lang="en-US" b="1" dirty="0" smtClean="0"/>
              <a:t> </a:t>
            </a:r>
            <a:r>
              <a:rPr lang="en-US" b="1" dirty="0" err="1" smtClean="0"/>
              <a:t>searchDesc</a:t>
            </a:r>
            <a:r>
              <a:rPr lang="en-US" b="1" dirty="0" smtClean="0"/>
              <a:t> ( Node* list, </a:t>
            </a:r>
            <a:r>
              <a:rPr lang="en-US" b="1" dirty="0" smtClean="0">
                <a:solidFill>
                  <a:srgbClr val="FF0000"/>
                </a:solidFill>
              </a:rPr>
              <a:t>string </a:t>
            </a:r>
            <a:r>
              <a:rPr lang="en-US" b="1" dirty="0" err="1" smtClean="0">
                <a:solidFill>
                  <a:srgbClr val="FF0000"/>
                </a:solidFill>
              </a:rPr>
              <a:t>desc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/>
              <a:t>) {</a:t>
            </a:r>
          </a:p>
          <a:p>
            <a:pPr>
              <a:buNone/>
            </a:pPr>
            <a:r>
              <a:rPr lang="en-US" b="1" dirty="0" smtClean="0"/>
              <a:t>		Node* current = list;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if (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-&gt;description == description 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			</a:t>
            </a:r>
            <a:r>
              <a:rPr lang="en-US" b="1" dirty="0" smtClean="0">
                <a:solidFill>
                  <a:srgbClr val="FF0000"/>
                </a:solidFill>
              </a:rPr>
              <a:t>return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		current = current-&gt;next;</a:t>
            </a:r>
          </a:p>
          <a:p>
            <a:pPr>
              <a:buNone/>
            </a:pPr>
            <a:r>
              <a:rPr lang="en-US" b="1" dirty="0" smtClean="0"/>
              <a:t>		} while ( current != NULL );</a:t>
            </a:r>
          </a:p>
          <a:p>
            <a:pPr>
              <a:buNone/>
            </a:pPr>
            <a:r>
              <a:rPr lang="en-US" b="1" dirty="0" smtClean="0"/>
              <a:t>		return NULL;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By 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Search for a transaction you have a pointer to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searchTxIndex</a:t>
            </a:r>
            <a:r>
              <a:rPr lang="en-US" b="1" dirty="0" smtClean="0"/>
              <a:t> ( Node* list, Transaction* tx1 ) {</a:t>
            </a:r>
          </a:p>
          <a:p>
            <a:pPr>
              <a:buNone/>
            </a:pPr>
            <a:r>
              <a:rPr lang="en-US" b="1" dirty="0" smtClean="0"/>
              <a:t>		Node* current = list;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counter = 0;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if (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 == tx1</a:t>
            </a:r>
            <a:r>
              <a:rPr lang="en-US" b="1" dirty="0" smtClean="0"/>
              <a:t>)</a:t>
            </a:r>
          </a:p>
          <a:p>
            <a:pPr>
              <a:buNone/>
            </a:pPr>
            <a:r>
              <a:rPr lang="en-US" b="1" dirty="0" smtClean="0"/>
              <a:t>				</a:t>
            </a:r>
            <a:r>
              <a:rPr lang="en-US" b="1" dirty="0" smtClean="0">
                <a:solidFill>
                  <a:srgbClr val="FF0000"/>
                </a:solidFill>
              </a:rPr>
              <a:t>return counter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		current = current-&gt;next;</a:t>
            </a:r>
          </a:p>
          <a:p>
            <a:pPr>
              <a:buNone/>
            </a:pPr>
            <a:r>
              <a:rPr lang="en-US" b="1" dirty="0" smtClean="0"/>
              <a:t>			counter++;</a:t>
            </a:r>
          </a:p>
          <a:p>
            <a:pPr>
              <a:buNone/>
            </a:pPr>
            <a:r>
              <a:rPr lang="en-US" b="1" dirty="0" smtClean="0"/>
              <a:t>		} while ( current != NULL );</a:t>
            </a:r>
          </a:p>
          <a:p>
            <a:pPr>
              <a:buNone/>
            </a:pPr>
            <a:r>
              <a:rPr lang="en-US" b="1" dirty="0" smtClean="0"/>
              <a:t>		return -1;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Retrieving Nodes By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Follow next until you reach the position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b="1" dirty="0" smtClean="0"/>
              <a:t>Transaction* </a:t>
            </a:r>
            <a:r>
              <a:rPr lang="fr-FR" b="1" dirty="0" err="1" smtClean="0"/>
              <a:t>getAt</a:t>
            </a:r>
            <a:r>
              <a:rPr lang="fr-FR" b="1" dirty="0" smtClean="0"/>
              <a:t> ( </a:t>
            </a:r>
            <a:r>
              <a:rPr lang="fr-FR" b="1" dirty="0" err="1" smtClean="0"/>
              <a:t>Node</a:t>
            </a:r>
            <a:r>
              <a:rPr lang="fr-FR" b="1" dirty="0" smtClean="0"/>
              <a:t>* </a:t>
            </a:r>
            <a:r>
              <a:rPr lang="fr-FR" b="1" dirty="0" err="1" smtClean="0"/>
              <a:t>list</a:t>
            </a:r>
            <a:r>
              <a:rPr lang="fr-FR" b="1" dirty="0" smtClean="0"/>
              <a:t>, </a:t>
            </a:r>
            <a:r>
              <a:rPr lang="fr-FR" b="1" dirty="0" err="1" smtClean="0"/>
              <a:t>int</a:t>
            </a:r>
            <a:r>
              <a:rPr lang="fr-FR" b="1" dirty="0" smtClean="0"/>
              <a:t> position ) {</a:t>
            </a:r>
          </a:p>
          <a:p>
            <a:pPr>
              <a:buNone/>
            </a:pPr>
            <a:r>
              <a:rPr lang="en-US" b="1" dirty="0" smtClean="0"/>
              <a:t>		Node* current = list;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counter = 0;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FF0000"/>
                </a:solidFill>
              </a:rPr>
              <a:t>if ( counter == position 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		return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		current = current-&gt;next;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FF0000"/>
                </a:solidFill>
              </a:rPr>
              <a:t>counter++;</a:t>
            </a:r>
          </a:p>
          <a:p>
            <a:pPr>
              <a:buNone/>
            </a:pPr>
            <a:r>
              <a:rPr lang="en-US" b="1" dirty="0" smtClean="0"/>
              <a:t>		} while ( current != NULL );</a:t>
            </a:r>
          </a:p>
          <a:p>
            <a:pPr>
              <a:buNone/>
            </a:pPr>
            <a:r>
              <a:rPr lang="en-US" b="1" dirty="0" smtClean="0"/>
              <a:t>		return NULL;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 to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 to end and then link last to new</a:t>
            </a:r>
          </a:p>
          <a:p>
            <a:pPr>
              <a:buNone/>
            </a:pPr>
            <a:r>
              <a:rPr lang="fr-FR" dirty="0" smtClean="0"/>
              <a:t>	</a:t>
            </a:r>
            <a:r>
              <a:rPr lang="fr-FR" b="1" dirty="0" smtClean="0"/>
              <a:t>void append ( </a:t>
            </a:r>
            <a:r>
              <a:rPr lang="fr-FR" b="1" dirty="0" err="1" smtClean="0"/>
              <a:t>Node</a:t>
            </a:r>
            <a:r>
              <a:rPr lang="fr-FR" b="1" dirty="0" smtClean="0"/>
              <a:t>* </a:t>
            </a:r>
            <a:r>
              <a:rPr lang="fr-FR" b="1" dirty="0" err="1" smtClean="0"/>
              <a:t>list</a:t>
            </a:r>
            <a:r>
              <a:rPr lang="fr-FR" b="1" dirty="0" smtClean="0"/>
              <a:t>, Transaction* transaction ) {</a:t>
            </a:r>
          </a:p>
          <a:p>
            <a:pPr>
              <a:buNone/>
            </a:pPr>
            <a:r>
              <a:rPr lang="en-US" b="1" dirty="0" smtClean="0"/>
              <a:t>		Node* current = list;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current = current-&gt;next;</a:t>
            </a:r>
          </a:p>
          <a:p>
            <a:pPr>
              <a:buNone/>
            </a:pPr>
            <a:r>
              <a:rPr lang="en-US" b="1" dirty="0" smtClean="0"/>
              <a:t>		} while ( current-&gt;next != NULL );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		Node* </a:t>
            </a:r>
            <a:r>
              <a:rPr lang="en-US" b="1" dirty="0" err="1" smtClean="0"/>
              <a:t>newNode</a:t>
            </a:r>
            <a:r>
              <a:rPr lang="en-US" b="1" dirty="0" smtClean="0"/>
              <a:t> = new Node;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newNode</a:t>
            </a:r>
            <a:r>
              <a:rPr lang="en-US" b="1" dirty="0" smtClean="0"/>
              <a:t>-&gt;next = NULL;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newNode</a:t>
            </a:r>
            <a:r>
              <a:rPr lang="en-US" b="1" dirty="0" smtClean="0"/>
              <a:t>-&gt;transaction = transaction;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current-&gt;next = 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At the Beginning of a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Inserting</a:t>
            </a:r>
            <a:r>
              <a:rPr lang="fr-FR" dirty="0" smtClean="0"/>
              <a:t> a </a:t>
            </a:r>
            <a:r>
              <a:rPr lang="fr-FR" dirty="0" err="1" smtClean="0"/>
              <a:t>node</a:t>
            </a:r>
            <a:r>
              <a:rPr lang="fr-FR" dirty="0" smtClean="0"/>
              <a:t> has </a:t>
            </a:r>
            <a:r>
              <a:rPr lang="fr-FR" dirty="0" err="1" smtClean="0"/>
              <a:t>several</a:t>
            </a:r>
            <a:r>
              <a:rPr lang="fr-FR" dirty="0" smtClean="0"/>
              <a:t> cases</a:t>
            </a:r>
          </a:p>
          <a:p>
            <a:r>
              <a:rPr lang="fr-FR" dirty="0" smtClean="0"/>
              <a:t>If </a:t>
            </a:r>
            <a:r>
              <a:rPr lang="fr-FR" dirty="0" err="1" smtClean="0"/>
              <a:t>inserting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0, </a:t>
            </a:r>
            <a:r>
              <a:rPr lang="fr-FR" dirty="0" err="1" smtClean="0"/>
              <a:t>just</a:t>
            </a:r>
            <a:r>
              <a:rPr lang="fr-FR" dirty="0" smtClean="0"/>
              <a:t> push</a:t>
            </a:r>
          </a:p>
          <a:p>
            <a:endParaRPr lang="fr-FR" dirty="0" smtClean="0"/>
          </a:p>
          <a:p>
            <a:pPr>
              <a:buNone/>
            </a:pPr>
            <a:r>
              <a:rPr lang="fr-FR" b="1" dirty="0" err="1" smtClean="0"/>
              <a:t>void</a:t>
            </a:r>
            <a:r>
              <a:rPr lang="fr-FR" b="1" dirty="0" smtClean="0"/>
              <a:t> </a:t>
            </a:r>
            <a:r>
              <a:rPr lang="fr-FR" b="1" dirty="0" err="1" smtClean="0"/>
              <a:t>insertAt</a:t>
            </a:r>
            <a:r>
              <a:rPr lang="fr-FR" b="1" dirty="0" smtClean="0"/>
              <a:t> ( </a:t>
            </a:r>
            <a:r>
              <a:rPr lang="fr-FR" b="1" dirty="0" err="1" smtClean="0">
                <a:solidFill>
                  <a:srgbClr val="FF0000"/>
                </a:solidFill>
              </a:rPr>
              <a:t>Node</a:t>
            </a:r>
            <a:r>
              <a:rPr lang="fr-FR" b="1" dirty="0" smtClean="0">
                <a:solidFill>
                  <a:srgbClr val="FF0000"/>
                </a:solidFill>
              </a:rPr>
              <a:t>** </a:t>
            </a:r>
            <a:r>
              <a:rPr lang="fr-FR" b="1" dirty="0" err="1" smtClean="0">
                <a:solidFill>
                  <a:srgbClr val="FF0000"/>
                </a:solidFill>
              </a:rPr>
              <a:t>list</a:t>
            </a:r>
            <a:r>
              <a:rPr lang="fr-FR" b="1" dirty="0" smtClean="0"/>
              <a:t>, Transaction* </a:t>
            </a:r>
            <a:r>
              <a:rPr lang="fr-FR" b="1" dirty="0" err="1" smtClean="0"/>
              <a:t>tx</a:t>
            </a:r>
            <a:r>
              <a:rPr lang="fr-FR" b="1" dirty="0" smtClean="0"/>
              <a:t>, </a:t>
            </a:r>
            <a:r>
              <a:rPr lang="fr-FR" b="1" dirty="0" err="1" smtClean="0"/>
              <a:t>int</a:t>
            </a:r>
            <a:r>
              <a:rPr lang="fr-FR" b="1" dirty="0" smtClean="0"/>
              <a:t> pos ) {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if ( pos == 0 ) </a:t>
            </a: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push ( list,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 );</a:t>
            </a:r>
          </a:p>
          <a:p>
            <a:pPr>
              <a:buNone/>
            </a:pPr>
            <a:r>
              <a:rPr lang="en-US" b="1" dirty="0" smtClean="0"/>
              <a:t>		return;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  <a:p>
            <a:pPr>
              <a:buNone/>
            </a:pPr>
            <a:r>
              <a:rPr lang="en-US" b="1" dirty="0" smtClean="0"/>
              <a:t>	…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Somewhere In the Middle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b="1" dirty="0" smtClean="0"/>
              <a:t>	void </a:t>
            </a:r>
            <a:r>
              <a:rPr lang="fr-FR" b="1" dirty="0" err="1" smtClean="0"/>
              <a:t>insertAt</a:t>
            </a:r>
            <a:r>
              <a:rPr lang="fr-FR" b="1" dirty="0" smtClean="0"/>
              <a:t> ( </a:t>
            </a:r>
            <a:r>
              <a:rPr lang="fr-FR" b="1" dirty="0" err="1" smtClean="0"/>
              <a:t>Node</a:t>
            </a:r>
            <a:r>
              <a:rPr lang="fr-FR" b="1" dirty="0" smtClean="0"/>
              <a:t>** </a:t>
            </a:r>
            <a:r>
              <a:rPr lang="fr-FR" b="1" dirty="0" err="1" smtClean="0"/>
              <a:t>list</a:t>
            </a:r>
            <a:r>
              <a:rPr lang="fr-FR" b="1" dirty="0" smtClean="0"/>
              <a:t>, Transaction* </a:t>
            </a:r>
            <a:r>
              <a:rPr lang="fr-FR" b="1" dirty="0" err="1" smtClean="0"/>
              <a:t>txn</a:t>
            </a:r>
            <a:r>
              <a:rPr lang="fr-FR" b="1" dirty="0" smtClean="0"/>
              <a:t>, </a:t>
            </a:r>
            <a:r>
              <a:rPr lang="fr-FR" b="1" dirty="0" err="1" smtClean="0"/>
              <a:t>int</a:t>
            </a:r>
            <a:r>
              <a:rPr lang="fr-FR" b="1" dirty="0" smtClean="0"/>
              <a:t> pos ) {</a:t>
            </a:r>
          </a:p>
          <a:p>
            <a:pPr>
              <a:buNone/>
            </a:pPr>
            <a:r>
              <a:rPr lang="fr-FR" b="1" dirty="0" smtClean="0"/>
              <a:t>		…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Node* current = *list;</a:t>
            </a:r>
            <a:r>
              <a:rPr lang="en-US" b="1" dirty="0" smtClean="0"/>
              <a:t>		</a:t>
            </a:r>
            <a:r>
              <a:rPr lang="en-US" b="1" u="sng" dirty="0" err="1" smtClean="0">
                <a:solidFill>
                  <a:srgbClr val="FF0000"/>
                </a:solidFill>
              </a:rPr>
              <a:t>int</a:t>
            </a:r>
            <a:r>
              <a:rPr lang="en-US" b="1" u="sng" dirty="0" smtClean="0">
                <a:solidFill>
                  <a:srgbClr val="FF0000"/>
                </a:solidFill>
              </a:rPr>
              <a:t> counter = 1;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FF0000"/>
                </a:solidFill>
              </a:rPr>
              <a:t>if ( counter == pos )</a:t>
            </a:r>
            <a:r>
              <a:rPr lang="en-US" b="1" dirty="0" smtClean="0"/>
              <a:t> {</a:t>
            </a:r>
          </a:p>
          <a:p>
            <a:pPr>
              <a:buNone/>
            </a:pPr>
            <a:r>
              <a:rPr lang="en-US" b="1" dirty="0" smtClean="0"/>
              <a:t>				Node* </a:t>
            </a:r>
            <a:r>
              <a:rPr lang="en-US" b="1" dirty="0" err="1" smtClean="0"/>
              <a:t>newNode</a:t>
            </a:r>
            <a:r>
              <a:rPr lang="en-US" b="1" dirty="0" smtClean="0"/>
              <a:t> = new Node;</a:t>
            </a:r>
          </a:p>
          <a:p>
            <a:pPr>
              <a:buNone/>
            </a:pPr>
            <a:r>
              <a:rPr lang="en-US" b="1" dirty="0" smtClean="0"/>
              <a:t>				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-&gt;next = current-&gt;next;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		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-&gt;transaction = </a:t>
            </a:r>
            <a:r>
              <a:rPr lang="en-US" b="1" dirty="0" err="1" smtClean="0">
                <a:solidFill>
                  <a:srgbClr val="FF0000"/>
                </a:solidFill>
              </a:rPr>
              <a:t>txn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		current-&gt;next = 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			return;</a:t>
            </a:r>
          </a:p>
          <a:p>
            <a:pPr>
              <a:buNone/>
            </a:pPr>
            <a:r>
              <a:rPr lang="en-US" b="1" dirty="0" smtClean="0"/>
              <a:t>			}</a:t>
            </a:r>
          </a:p>
          <a:p>
            <a:pPr>
              <a:buNone/>
            </a:pPr>
            <a:r>
              <a:rPr lang="en-US" b="1" dirty="0" smtClean="0"/>
              <a:t>			current = current-&gt;next;</a:t>
            </a:r>
          </a:p>
          <a:p>
            <a:pPr>
              <a:buNone/>
            </a:pPr>
            <a:r>
              <a:rPr lang="en-US" b="1" dirty="0" smtClean="0"/>
              <a:t>			counter++;</a:t>
            </a:r>
          </a:p>
          <a:p>
            <a:pPr>
              <a:buNone/>
            </a:pPr>
            <a:r>
              <a:rPr lang="en-US" b="1" dirty="0" smtClean="0"/>
              <a:t>		} while ( current-&gt;next != NULL );</a:t>
            </a:r>
          </a:p>
          <a:p>
            <a:pPr>
              <a:buNone/>
            </a:pPr>
            <a:r>
              <a:rPr lang="en-US" b="1" dirty="0" smtClean="0"/>
              <a:t>		…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at 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inserting at the end, then just call </a:t>
            </a:r>
            <a:r>
              <a:rPr lang="en-US" b="1" dirty="0" smtClean="0"/>
              <a:t>append()</a:t>
            </a:r>
          </a:p>
          <a:p>
            <a:endParaRPr lang="en-US" b="1" dirty="0" smtClean="0"/>
          </a:p>
          <a:p>
            <a:pPr>
              <a:buNone/>
            </a:pPr>
            <a:r>
              <a:rPr lang="fr-FR" b="1" dirty="0" smtClean="0"/>
              <a:t>void </a:t>
            </a:r>
            <a:r>
              <a:rPr lang="fr-FR" b="1" dirty="0" err="1" smtClean="0"/>
              <a:t>insertAt</a:t>
            </a:r>
            <a:r>
              <a:rPr lang="fr-FR" b="1" dirty="0" smtClean="0"/>
              <a:t> ( </a:t>
            </a:r>
            <a:r>
              <a:rPr lang="fr-FR" b="1" dirty="0" err="1" smtClean="0"/>
              <a:t>Node</a:t>
            </a:r>
            <a:r>
              <a:rPr lang="fr-FR" b="1" dirty="0" smtClean="0"/>
              <a:t>** </a:t>
            </a:r>
            <a:r>
              <a:rPr lang="fr-FR" b="1" dirty="0" err="1" smtClean="0"/>
              <a:t>list</a:t>
            </a:r>
            <a:r>
              <a:rPr lang="fr-FR" b="1" dirty="0" smtClean="0"/>
              <a:t>, Transaction* </a:t>
            </a:r>
            <a:r>
              <a:rPr lang="fr-FR" b="1" dirty="0" err="1" smtClean="0"/>
              <a:t>tx</a:t>
            </a:r>
            <a:r>
              <a:rPr lang="fr-FR" b="1" dirty="0" smtClean="0"/>
              <a:t>, </a:t>
            </a:r>
            <a:r>
              <a:rPr lang="fr-FR" b="1" dirty="0" err="1" smtClean="0"/>
              <a:t>int</a:t>
            </a:r>
            <a:r>
              <a:rPr lang="fr-FR" b="1" dirty="0" smtClean="0"/>
              <a:t> pos ) {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if ( pos == 0 ) …</a:t>
            </a:r>
          </a:p>
          <a:p>
            <a:pPr>
              <a:buNone/>
            </a:pPr>
            <a:r>
              <a:rPr lang="en-US" b="1" dirty="0" smtClean="0"/>
              <a:t>	do {</a:t>
            </a:r>
          </a:p>
          <a:p>
            <a:pPr>
              <a:buNone/>
            </a:pPr>
            <a:r>
              <a:rPr lang="en-US" b="1" dirty="0" smtClean="0"/>
              <a:t>		…</a:t>
            </a:r>
          </a:p>
          <a:p>
            <a:pPr>
              <a:buNone/>
            </a:pPr>
            <a:r>
              <a:rPr lang="en-US" b="1" dirty="0" smtClean="0"/>
              <a:t>	} while ( current-&gt;next != NULL 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append ( *list, 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 );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Delete First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Deleting first element updates head to next and deletes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void </a:t>
            </a:r>
            <a:r>
              <a:rPr lang="en-US" b="1" dirty="0" err="1" smtClean="0"/>
              <a:t>deleteAt</a:t>
            </a:r>
            <a:r>
              <a:rPr lang="en-US" b="1" dirty="0" smtClean="0"/>
              <a:t> ( Node** list, </a:t>
            </a:r>
            <a:r>
              <a:rPr lang="en-US" b="1" dirty="0" err="1" smtClean="0"/>
              <a:t>int</a:t>
            </a:r>
            <a:r>
              <a:rPr lang="en-US" b="1" dirty="0" smtClean="0"/>
              <a:t> position ) {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if ( position == 0 ) </a:t>
            </a:r>
            <a:r>
              <a:rPr lang="en-US" b="1" dirty="0" smtClean="0"/>
              <a:t>{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Node* head = *list;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*list = (*list)-&gt;next;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u="sng" dirty="0" smtClean="0">
                <a:solidFill>
                  <a:srgbClr val="FF0000"/>
                </a:solidFill>
              </a:rPr>
              <a:t>delete head;</a:t>
            </a:r>
          </a:p>
          <a:p>
            <a:pPr>
              <a:buNone/>
            </a:pPr>
            <a:r>
              <a:rPr lang="en-US" b="1" dirty="0" smtClean="0"/>
              <a:t>		return;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  <a:p>
            <a:pPr>
              <a:buNone/>
            </a:pPr>
            <a:r>
              <a:rPr lang="en-US" b="1" dirty="0" smtClean="0"/>
              <a:t>	…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In the Middle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void </a:t>
            </a:r>
            <a:r>
              <a:rPr lang="en-US" b="1" dirty="0" err="1" smtClean="0"/>
              <a:t>deleteAt</a:t>
            </a:r>
            <a:r>
              <a:rPr lang="en-US" b="1" dirty="0" smtClean="0"/>
              <a:t> ( Node** list, </a:t>
            </a:r>
            <a:r>
              <a:rPr lang="en-US" b="1" dirty="0" err="1" smtClean="0"/>
              <a:t>int</a:t>
            </a:r>
            <a:r>
              <a:rPr lang="en-US" b="1" dirty="0" smtClean="0"/>
              <a:t> position ) {</a:t>
            </a:r>
          </a:p>
          <a:p>
            <a:pPr>
              <a:buNone/>
            </a:pPr>
            <a:r>
              <a:rPr lang="en-US" b="1" dirty="0" smtClean="0"/>
              <a:t>	…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Node* </a:t>
            </a:r>
            <a:r>
              <a:rPr lang="en-US" b="1" dirty="0" err="1" smtClean="0">
                <a:solidFill>
                  <a:srgbClr val="FF0000"/>
                </a:solidFill>
              </a:rPr>
              <a:t>prev</a:t>
            </a:r>
            <a:r>
              <a:rPr lang="en-US" b="1" dirty="0" smtClean="0">
                <a:solidFill>
                  <a:srgbClr val="FF0000"/>
                </a:solidFill>
              </a:rPr>
              <a:t> = *list;		Node* current = *list;</a:t>
            </a:r>
          </a:p>
          <a:p>
            <a:pPr>
              <a:buNone/>
            </a:pPr>
            <a:r>
              <a:rPr lang="en-US" b="1" dirty="0" smtClean="0"/>
              <a:t>	current = current-&gt;next;		</a:t>
            </a:r>
            <a:r>
              <a:rPr lang="en-US" b="1" dirty="0" err="1" smtClean="0"/>
              <a:t>int</a:t>
            </a:r>
            <a:r>
              <a:rPr lang="en-US" b="1" dirty="0" smtClean="0"/>
              <a:t> counter = 1;</a:t>
            </a:r>
          </a:p>
          <a:p>
            <a:pPr>
              <a:buNone/>
            </a:pPr>
            <a:r>
              <a:rPr lang="en-US" b="1" dirty="0" smtClean="0"/>
              <a:t>	do {</a:t>
            </a:r>
          </a:p>
          <a:p>
            <a:pPr>
              <a:buNone/>
            </a:pPr>
            <a:r>
              <a:rPr lang="en-US" b="1" dirty="0" smtClean="0"/>
              <a:t>		if ( counter == position ) {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FF0000"/>
                </a:solidFill>
              </a:rPr>
              <a:t>Node* </a:t>
            </a:r>
            <a:r>
              <a:rPr lang="en-US" b="1" dirty="0" err="1" smtClean="0">
                <a:solidFill>
                  <a:srgbClr val="FF0000"/>
                </a:solidFill>
              </a:rPr>
              <a:t>deleteNode</a:t>
            </a:r>
            <a:r>
              <a:rPr lang="en-US" b="1" dirty="0" smtClean="0">
                <a:solidFill>
                  <a:srgbClr val="FF0000"/>
                </a:solidFill>
              </a:rPr>
              <a:t> = current;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	</a:t>
            </a:r>
            <a:r>
              <a:rPr lang="en-US" b="1" dirty="0" err="1" smtClean="0">
                <a:solidFill>
                  <a:srgbClr val="FF0000"/>
                </a:solidFill>
              </a:rPr>
              <a:t>prev</a:t>
            </a:r>
            <a:r>
              <a:rPr lang="en-US" b="1" dirty="0" smtClean="0">
                <a:solidFill>
                  <a:srgbClr val="FF0000"/>
                </a:solidFill>
              </a:rPr>
              <a:t>-&gt;next = current-&gt;next;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	</a:t>
            </a:r>
            <a:r>
              <a:rPr lang="en-US" b="1" u="sng" dirty="0" smtClean="0">
                <a:solidFill>
                  <a:srgbClr val="FF0000"/>
                </a:solidFill>
              </a:rPr>
              <a:t>delete </a:t>
            </a:r>
            <a:r>
              <a:rPr lang="en-US" b="1" u="sng" dirty="0" err="1" smtClean="0">
                <a:solidFill>
                  <a:srgbClr val="FF0000"/>
                </a:solidFill>
              </a:rPr>
              <a:t>deleteNode</a:t>
            </a:r>
            <a:r>
              <a:rPr lang="en-US" b="1" u="sng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		return;</a:t>
            </a:r>
          </a:p>
          <a:p>
            <a:pPr>
              <a:buNone/>
            </a:pPr>
            <a:r>
              <a:rPr lang="en-US" b="1" dirty="0" smtClean="0"/>
              <a:t>		}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prev</a:t>
            </a:r>
            <a:r>
              <a:rPr lang="en-US" b="1" dirty="0" smtClean="0">
                <a:solidFill>
                  <a:srgbClr val="FF0000"/>
                </a:solidFill>
              </a:rPr>
              <a:t> = current;		current = current-&gt;next;</a:t>
            </a:r>
          </a:p>
          <a:p>
            <a:pPr>
              <a:buNone/>
            </a:pPr>
            <a:r>
              <a:rPr lang="en-US" b="1" dirty="0" smtClean="0"/>
              <a:t>		counter++;</a:t>
            </a:r>
          </a:p>
          <a:p>
            <a:pPr>
              <a:buNone/>
            </a:pPr>
            <a:r>
              <a:rPr lang="en-US" b="1" dirty="0" smtClean="0"/>
              <a:t>	} while ( </a:t>
            </a:r>
            <a:r>
              <a:rPr lang="en-US" b="1" dirty="0" smtClean="0">
                <a:solidFill>
                  <a:srgbClr val="FF0000"/>
                </a:solidFill>
              </a:rPr>
              <a:t>current-&gt;next != NULL </a:t>
            </a:r>
            <a:r>
              <a:rPr lang="en-US" b="1" dirty="0" smtClean="0"/>
              <a:t>);	…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Bank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/>
              <a:t>enum</a:t>
            </a:r>
            <a:r>
              <a:rPr lang="en-US" b="1" dirty="0" smtClean="0"/>
              <a:t> </a:t>
            </a:r>
            <a:r>
              <a:rPr lang="en-US" b="1" dirty="0" err="1" smtClean="0"/>
              <a:t>TransactionType</a:t>
            </a:r>
            <a:r>
              <a:rPr lang="en-US" b="1" dirty="0" smtClean="0"/>
              <a:t> { DEPOSIT, WITHDRAW };</a:t>
            </a:r>
          </a:p>
          <a:p>
            <a:pPr>
              <a:buNone/>
            </a:pPr>
            <a:r>
              <a:rPr lang="en-US" b="1" dirty="0" err="1" smtClean="0"/>
              <a:t>struct</a:t>
            </a:r>
            <a:r>
              <a:rPr lang="en-US" b="1" dirty="0" smtClean="0"/>
              <a:t> Date {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int</a:t>
            </a:r>
            <a:r>
              <a:rPr lang="en-US" b="1" dirty="0" smtClean="0"/>
              <a:t> month, day, year;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int</a:t>
            </a:r>
            <a:r>
              <a:rPr lang="en-US" b="1" dirty="0" smtClean="0"/>
              <a:t> hour, minute, second;</a:t>
            </a:r>
          </a:p>
          <a:p>
            <a:pPr>
              <a:buNone/>
            </a:pPr>
            <a:r>
              <a:rPr lang="en-US" b="1" dirty="0" smtClean="0"/>
              <a:t>};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struct</a:t>
            </a:r>
            <a:r>
              <a:rPr lang="en-US" b="1" dirty="0" smtClean="0"/>
              <a:t> Transaction {		</a:t>
            </a:r>
            <a:r>
              <a:rPr lang="en-US" b="1" dirty="0" err="1" smtClean="0"/>
              <a:t>struct</a:t>
            </a:r>
            <a:r>
              <a:rPr lang="en-US" b="1" dirty="0" smtClean="0"/>
              <a:t> Node {</a:t>
            </a:r>
          </a:p>
          <a:p>
            <a:pPr>
              <a:buNone/>
            </a:pPr>
            <a:r>
              <a:rPr lang="en-US" b="1" dirty="0" smtClean="0"/>
              <a:t>	Date </a:t>
            </a:r>
            <a:r>
              <a:rPr lang="en-US" b="1" dirty="0" err="1" smtClean="0"/>
              <a:t>date</a:t>
            </a:r>
            <a:r>
              <a:rPr lang="en-US" b="1" dirty="0" smtClean="0"/>
              <a:t>;			    Transaction* </a:t>
            </a:r>
            <a:r>
              <a:rPr lang="en-US" b="1" dirty="0" err="1" smtClean="0"/>
              <a:t>tx</a:t>
            </a:r>
            <a:r>
              <a:rPr lang="en-US" b="1" dirty="0" smtClean="0"/>
              <a:t>; // data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TransactionType</a:t>
            </a:r>
            <a:r>
              <a:rPr lang="en-US" b="1" dirty="0" smtClean="0"/>
              <a:t> type;	    Node* next;</a:t>
            </a:r>
          </a:p>
          <a:p>
            <a:pPr>
              <a:buNone/>
            </a:pPr>
            <a:r>
              <a:rPr lang="en-US" b="1" dirty="0" smtClean="0"/>
              <a:t>	string description;		}</a:t>
            </a:r>
          </a:p>
          <a:p>
            <a:pPr>
              <a:buNone/>
            </a:pPr>
            <a:r>
              <a:rPr lang="en-US" b="1" dirty="0" smtClean="0"/>
              <a:t>	float amount;</a:t>
            </a:r>
          </a:p>
          <a:p>
            <a:pPr>
              <a:buNone/>
            </a:pPr>
            <a:r>
              <a:rPr lang="en-US" b="1" dirty="0" smtClean="0"/>
              <a:t>};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At 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deleting the last, update next to last's next to NULL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/>
              <a:t>void </a:t>
            </a:r>
            <a:r>
              <a:rPr lang="en-US" b="1" dirty="0" err="1" smtClean="0"/>
              <a:t>deleteAt</a:t>
            </a:r>
            <a:r>
              <a:rPr lang="en-US" b="1" dirty="0" smtClean="0"/>
              <a:t> ( Node** list, </a:t>
            </a:r>
            <a:r>
              <a:rPr lang="en-US" b="1" dirty="0" err="1" smtClean="0"/>
              <a:t>int</a:t>
            </a:r>
            <a:r>
              <a:rPr lang="en-US" b="1" dirty="0" smtClean="0"/>
              <a:t> position ) {</a:t>
            </a:r>
          </a:p>
          <a:p>
            <a:pPr>
              <a:buNone/>
            </a:pPr>
            <a:r>
              <a:rPr lang="en-US" b="1" dirty="0" smtClean="0"/>
              <a:t>	…</a:t>
            </a:r>
          </a:p>
          <a:p>
            <a:pPr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prev</a:t>
            </a:r>
            <a:r>
              <a:rPr lang="en-US" b="1" dirty="0" smtClean="0"/>
              <a:t>-&gt;next = NULL;</a:t>
            </a:r>
          </a:p>
          <a:p>
            <a:pPr>
              <a:buNone/>
            </a:pPr>
            <a:r>
              <a:rPr lang="en-US" b="1" dirty="0" smtClean="0"/>
              <a:t>	delete current;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LinkedListAlgorithmsDemo.cpp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Linked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4" name="Straight Arrow Connector 3"/>
          <p:cNvCxnSpPr>
            <a:stCxn id="5" idx="3"/>
            <a:endCxn id="6" idx="1"/>
          </p:cNvCxnSpPr>
          <p:nvPr/>
        </p:nvCxnSpPr>
        <p:spPr>
          <a:xfrm>
            <a:off x="3352800" y="3009900"/>
            <a:ext cx="685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2286000" y="2743200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tx</a:t>
            </a:r>
            <a:r>
              <a:rPr lang="en-US" dirty="0" smtClean="0">
                <a:solidFill>
                  <a:schemeClr val="tx1"/>
                </a:solidFill>
              </a:rPr>
              <a:t>       next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38600" y="2743200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tx</a:t>
            </a:r>
            <a:r>
              <a:rPr lang="en-US" dirty="0" smtClean="0">
                <a:solidFill>
                  <a:schemeClr val="tx1"/>
                </a:solidFill>
              </a:rPr>
              <a:t>       next</a:t>
            </a:r>
          </a:p>
        </p:txBody>
      </p:sp>
      <p:sp>
        <p:nvSpPr>
          <p:cNvPr id="7" name="Rectangle 6"/>
          <p:cNvSpPr/>
          <p:nvPr/>
        </p:nvSpPr>
        <p:spPr>
          <a:xfrm>
            <a:off x="5791200" y="2743200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tx</a:t>
            </a:r>
            <a:r>
              <a:rPr lang="en-US" dirty="0" smtClean="0">
                <a:solidFill>
                  <a:schemeClr val="tx1"/>
                </a:solidFill>
              </a:rPr>
              <a:t>       next</a:t>
            </a: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>
          <a:xfrm>
            <a:off x="5105400" y="3009900"/>
            <a:ext cx="685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5" idx="0"/>
            <a:endCxn id="5" idx="2"/>
          </p:cNvCxnSpPr>
          <p:nvPr/>
        </p:nvCxnSpPr>
        <p:spPr>
          <a:xfrm>
            <a:off x="2819400" y="2743200"/>
            <a:ext cx="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0"/>
            <a:endCxn id="6" idx="2"/>
          </p:cNvCxnSpPr>
          <p:nvPr/>
        </p:nvCxnSpPr>
        <p:spPr>
          <a:xfrm>
            <a:off x="4572000" y="2743200"/>
            <a:ext cx="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7" idx="0"/>
            <a:endCxn id="7" idx="2"/>
          </p:cNvCxnSpPr>
          <p:nvPr/>
        </p:nvCxnSpPr>
        <p:spPr>
          <a:xfrm>
            <a:off x="6324600" y="2743200"/>
            <a:ext cx="0" cy="533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hape 11"/>
          <p:cNvCxnSpPr>
            <a:stCxn id="7" idx="3"/>
            <a:endCxn id="23" idx="0"/>
          </p:cNvCxnSpPr>
          <p:nvPr/>
        </p:nvCxnSpPr>
        <p:spPr>
          <a:xfrm>
            <a:off x="6858000" y="3009900"/>
            <a:ext cx="627050" cy="429280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90600" y="2133600"/>
            <a:ext cx="9124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head</a:t>
            </a:r>
            <a:endParaRPr lang="en-US" sz="2800" dirty="0"/>
          </a:p>
        </p:txBody>
      </p:sp>
      <p:cxnSp>
        <p:nvCxnSpPr>
          <p:cNvPr id="14" name="Shape 13"/>
          <p:cNvCxnSpPr>
            <a:stCxn id="13" idx="2"/>
            <a:endCxn id="5" idx="1"/>
          </p:cNvCxnSpPr>
          <p:nvPr/>
        </p:nvCxnSpPr>
        <p:spPr>
          <a:xfrm rot="16200000" flipH="1">
            <a:off x="1689867" y="2413767"/>
            <a:ext cx="353080" cy="839185"/>
          </a:xfrm>
          <a:prstGeom prst="bent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286000" y="3886200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038600" y="3886200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200" y="3886200"/>
            <a:ext cx="1066800" cy="5334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590800" y="3276600"/>
            <a:ext cx="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343400" y="3276600"/>
            <a:ext cx="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096000" y="3276600"/>
            <a:ext cx="0" cy="6096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6000" y="2296180"/>
            <a:ext cx="8611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Node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905000" y="4353580"/>
            <a:ext cx="16212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Transaction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7010400" y="3439180"/>
            <a:ext cx="949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NULL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List By 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Declaring the pointer:</a:t>
            </a:r>
          </a:p>
          <a:p>
            <a:pPr>
              <a:buNone/>
            </a:pPr>
            <a:r>
              <a:rPr lang="en-US" b="1" dirty="0" smtClean="0"/>
              <a:t>	Transaction* tx1, tx2, tx3;</a:t>
            </a:r>
          </a:p>
          <a:p>
            <a:pPr>
              <a:buNone/>
            </a:pPr>
            <a:r>
              <a:rPr lang="en-US" b="1" dirty="0" smtClean="0"/>
              <a:t>	Node* node1, node2, </a:t>
            </a:r>
            <a:r>
              <a:rPr lang="en-US" b="1" dirty="0" smtClean="0"/>
              <a:t>node3, head;</a:t>
            </a:r>
            <a:endParaRPr lang="en-US" b="1" dirty="0" smtClean="0"/>
          </a:p>
          <a:p>
            <a:r>
              <a:rPr lang="en-US" dirty="0" smtClean="0"/>
              <a:t>Creating the data:</a:t>
            </a:r>
          </a:p>
          <a:p>
            <a:pPr>
              <a:buNone/>
            </a:pPr>
            <a:r>
              <a:rPr lang="en-US" b="1" dirty="0" smtClean="0"/>
              <a:t>	tx1 = new Transaction;</a:t>
            </a:r>
          </a:p>
          <a:p>
            <a:pPr>
              <a:buNone/>
            </a:pPr>
            <a:r>
              <a:rPr lang="en-US" b="1" dirty="0" smtClean="0"/>
              <a:t>	(*tx1).amount = 1000.0;</a:t>
            </a:r>
          </a:p>
          <a:p>
            <a:pPr>
              <a:buNone/>
            </a:pPr>
            <a:r>
              <a:rPr lang="en-US" b="1" dirty="0" smtClean="0"/>
              <a:t>	tx2 = new Transaction;</a:t>
            </a:r>
          </a:p>
          <a:p>
            <a:pPr>
              <a:buNone/>
            </a:pPr>
            <a:r>
              <a:rPr lang="en-US" b="1" dirty="0" smtClean="0"/>
              <a:t>	(*tx2).amount = 2000.0;</a:t>
            </a:r>
          </a:p>
          <a:p>
            <a:pPr>
              <a:buNone/>
            </a:pPr>
            <a:r>
              <a:rPr lang="en-US" b="1" dirty="0" smtClean="0"/>
              <a:t>	tx3 = new Transaction;</a:t>
            </a:r>
          </a:p>
          <a:p>
            <a:pPr>
              <a:buNone/>
            </a:pPr>
            <a:r>
              <a:rPr lang="en-US" b="1" dirty="0" smtClean="0"/>
              <a:t>	(*tx3).amount = 3000.0;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the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Node* node1 = new Node;</a:t>
            </a:r>
          </a:p>
          <a:p>
            <a:pPr>
              <a:buNone/>
            </a:pPr>
            <a:r>
              <a:rPr lang="en-US" b="1" dirty="0" smtClean="0"/>
              <a:t>	(*node1).next = NULL;</a:t>
            </a:r>
          </a:p>
          <a:p>
            <a:pPr>
              <a:buNone/>
            </a:pPr>
            <a:r>
              <a:rPr lang="en-US" b="1" u="sng" dirty="0" smtClean="0"/>
              <a:t>	(*node1).</a:t>
            </a:r>
            <a:r>
              <a:rPr lang="en-US" b="1" u="sng" dirty="0" err="1" smtClean="0"/>
              <a:t>tx</a:t>
            </a:r>
            <a:r>
              <a:rPr lang="en-US" b="1" u="sng" dirty="0" smtClean="0"/>
              <a:t> = tx1;						</a:t>
            </a:r>
          </a:p>
          <a:p>
            <a:pPr>
              <a:buNone/>
            </a:pPr>
            <a:r>
              <a:rPr lang="en-US" b="1" dirty="0" smtClean="0"/>
              <a:t>	Node* node2 = new Node;</a:t>
            </a:r>
          </a:p>
          <a:p>
            <a:pPr>
              <a:buNone/>
            </a:pPr>
            <a:r>
              <a:rPr lang="en-US" b="1" dirty="0" smtClean="0"/>
              <a:t>	(*node2).</a:t>
            </a:r>
            <a:r>
              <a:rPr lang="en-US" b="1" dirty="0" smtClean="0"/>
              <a:t>next </a:t>
            </a:r>
            <a:r>
              <a:rPr lang="en-US" b="1" dirty="0" smtClean="0"/>
              <a:t>= node1;</a:t>
            </a:r>
            <a:endParaRPr lang="en-US" b="1" dirty="0" smtClean="0"/>
          </a:p>
          <a:p>
            <a:pPr>
              <a:buNone/>
            </a:pPr>
            <a:r>
              <a:rPr lang="en-US" b="1" u="sng" dirty="0" smtClean="0"/>
              <a:t>	(*node2).</a:t>
            </a:r>
            <a:r>
              <a:rPr lang="en-US" b="1" u="sng" dirty="0" err="1" smtClean="0"/>
              <a:t>tx</a:t>
            </a:r>
            <a:r>
              <a:rPr lang="en-US" b="1" u="sng" dirty="0" smtClean="0"/>
              <a:t> </a:t>
            </a:r>
            <a:r>
              <a:rPr lang="en-US" b="1" u="sng" dirty="0" smtClean="0"/>
              <a:t>= </a:t>
            </a:r>
            <a:r>
              <a:rPr lang="en-US" b="1" u="sng" dirty="0" smtClean="0"/>
              <a:t>tx2;						</a:t>
            </a:r>
            <a:endParaRPr lang="en-US" b="1" u="sng" dirty="0" smtClean="0"/>
          </a:p>
          <a:p>
            <a:pPr>
              <a:buNone/>
            </a:pPr>
            <a:r>
              <a:rPr lang="en-US" b="1" dirty="0" smtClean="0"/>
              <a:t>	Node* node3 = new Node;</a:t>
            </a:r>
          </a:p>
          <a:p>
            <a:pPr>
              <a:buNone/>
            </a:pPr>
            <a:r>
              <a:rPr lang="en-US" b="1" dirty="0" smtClean="0"/>
              <a:t>	(*node3).</a:t>
            </a:r>
            <a:r>
              <a:rPr lang="en-US" b="1" dirty="0" smtClean="0"/>
              <a:t>next = </a:t>
            </a:r>
            <a:r>
              <a:rPr lang="en-US" b="1" dirty="0" smtClean="0"/>
              <a:t>node2;</a:t>
            </a:r>
            <a:endParaRPr lang="en-US" b="1" dirty="0" smtClean="0"/>
          </a:p>
          <a:p>
            <a:pPr>
              <a:buNone/>
            </a:pPr>
            <a:r>
              <a:rPr lang="en-US" b="1" u="sng" dirty="0" smtClean="0"/>
              <a:t>	(*node3).</a:t>
            </a:r>
            <a:r>
              <a:rPr lang="en-US" b="1" u="sng" dirty="0" err="1" smtClean="0"/>
              <a:t>tx</a:t>
            </a:r>
            <a:r>
              <a:rPr lang="en-US" b="1" u="sng" dirty="0" smtClean="0"/>
              <a:t> = tx3;			</a:t>
            </a:r>
            <a:r>
              <a:rPr lang="en-US" b="1" u="sng" smtClean="0"/>
              <a:t>			</a:t>
            </a:r>
            <a:endParaRPr lang="en-US" b="1" u="sng" dirty="0" smtClean="0"/>
          </a:p>
          <a:p>
            <a:pPr>
              <a:buNone/>
            </a:pPr>
            <a:r>
              <a:rPr lang="en-US" b="1" dirty="0" smtClean="0"/>
              <a:t>	head = node3;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-&gt;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b="1" dirty="0" smtClean="0"/>
              <a:t>(*structure).member</a:t>
            </a:r>
            <a:r>
              <a:rPr lang="en-US" dirty="0" smtClean="0"/>
              <a:t> notation can be cumbersome</a:t>
            </a:r>
          </a:p>
          <a:p>
            <a:r>
              <a:rPr lang="en-US" dirty="0" smtClean="0"/>
              <a:t>Use the equivalent syntax </a:t>
            </a:r>
            <a:r>
              <a:rPr lang="en-US" b="1" dirty="0" smtClean="0"/>
              <a:t>structure-&gt;member</a:t>
            </a:r>
            <a:r>
              <a:rPr lang="en-US" dirty="0" smtClean="0"/>
              <a:t> instead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u="sng" dirty="0" smtClean="0"/>
              <a:t>		This Syntax		Is Equivalent To:		</a:t>
            </a:r>
          </a:p>
          <a:p>
            <a:pPr>
              <a:buNone/>
            </a:pPr>
            <a:r>
              <a:rPr lang="en-US" b="1" dirty="0" smtClean="0"/>
              <a:t>(*tx1).amount = 1000.0;	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-&gt;amount = 1000.0;</a:t>
            </a:r>
          </a:p>
          <a:p>
            <a:pPr>
              <a:buNone/>
            </a:pPr>
            <a:r>
              <a:rPr lang="en-US" b="1" dirty="0" smtClean="0"/>
              <a:t>(*tx2).amount = 2000.0; 	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-&gt;amount = 2000.0;</a:t>
            </a:r>
          </a:p>
          <a:p>
            <a:pPr>
              <a:buNone/>
            </a:pPr>
            <a:r>
              <a:rPr lang="en-US" b="1" dirty="0" smtClean="0"/>
              <a:t>(*tx3).amount = 3000.0; 	</a:t>
            </a:r>
            <a:r>
              <a:rPr lang="en-US" b="1" dirty="0" err="1" smtClean="0">
                <a:solidFill>
                  <a:srgbClr val="FF0000"/>
                </a:solidFill>
              </a:rPr>
              <a:t>tx</a:t>
            </a:r>
            <a:r>
              <a:rPr lang="en-US" b="1" dirty="0" smtClean="0">
                <a:solidFill>
                  <a:srgbClr val="FF0000"/>
                </a:solidFill>
              </a:rPr>
              <a:t>-&gt;amount = 2000.0;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Node* </a:t>
            </a:r>
            <a:r>
              <a:rPr lang="en-US" b="1" dirty="0" err="1" smtClean="0"/>
              <a:t>createList</a:t>
            </a:r>
            <a:r>
              <a:rPr lang="en-US" b="1" dirty="0" smtClean="0"/>
              <a:t> ( Transaction* transaction ) {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Node* 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 = new Node;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	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-&gt;next = NULL;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newNode</a:t>
            </a:r>
            <a:r>
              <a:rPr lang="en-US" b="1" dirty="0" smtClean="0"/>
              <a:t>-&gt;transaction = transaction;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return 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 Node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Pushing a node needs to modify the head of the list, therefore we pass the address of an address (**)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void push ( </a:t>
            </a:r>
            <a:r>
              <a:rPr lang="en-US" b="1" dirty="0" smtClean="0">
                <a:solidFill>
                  <a:srgbClr val="FF0000"/>
                </a:solidFill>
              </a:rPr>
              <a:t>Node** list</a:t>
            </a:r>
            <a:r>
              <a:rPr lang="en-US" b="1" dirty="0" smtClean="0"/>
              <a:t>, 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) {</a:t>
            </a:r>
          </a:p>
          <a:p>
            <a:pPr>
              <a:buNone/>
            </a:pPr>
            <a:r>
              <a:rPr lang="en-US" b="1" dirty="0" smtClean="0"/>
              <a:t>		Node* </a:t>
            </a:r>
            <a:r>
              <a:rPr lang="en-US" b="1" dirty="0" err="1" smtClean="0"/>
              <a:t>newNode</a:t>
            </a:r>
            <a:r>
              <a:rPr lang="en-US" b="1" dirty="0" smtClean="0"/>
              <a:t> = new Node;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newNode</a:t>
            </a:r>
            <a:r>
              <a:rPr lang="en-US" b="1" dirty="0" smtClean="0"/>
              <a:t>-&gt;next = *list;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newNode</a:t>
            </a:r>
            <a:r>
              <a:rPr lang="en-US" b="1" dirty="0" smtClean="0"/>
              <a:t>-&gt;transaction = </a:t>
            </a:r>
            <a:r>
              <a:rPr lang="en-US" b="1" dirty="0" err="1" smtClean="0"/>
              <a:t>tx</a:t>
            </a:r>
            <a:r>
              <a:rPr lang="en-US" b="1" dirty="0" smtClean="0"/>
              <a:t>;</a:t>
            </a:r>
          </a:p>
          <a:p>
            <a:pPr>
              <a:buNone/>
            </a:pPr>
            <a:r>
              <a:rPr lang="en-US" b="1" dirty="0" smtClean="0"/>
              <a:t>		</a:t>
            </a:r>
            <a:r>
              <a:rPr lang="en-US" b="1" dirty="0" smtClean="0">
                <a:solidFill>
                  <a:srgbClr val="FF0000"/>
                </a:solidFill>
              </a:rPr>
              <a:t>*list = </a:t>
            </a:r>
            <a:r>
              <a:rPr lang="en-US" b="1" dirty="0" err="1" smtClean="0">
                <a:solidFill>
                  <a:srgbClr val="FF0000"/>
                </a:solidFill>
              </a:rPr>
              <a:t>newNode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Traversing a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 the next pointer until you reach NULL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void </a:t>
            </a:r>
            <a:r>
              <a:rPr lang="en-US" b="1" dirty="0" err="1" smtClean="0"/>
              <a:t>displayList</a:t>
            </a:r>
            <a:r>
              <a:rPr lang="en-US" b="1" dirty="0" smtClean="0"/>
              <a:t> ( Node* list ) {</a:t>
            </a:r>
          </a:p>
          <a:p>
            <a:pPr>
              <a:buNone/>
            </a:pPr>
            <a:r>
              <a:rPr lang="en-US" b="1" dirty="0" smtClean="0"/>
              <a:t>		Node* current = list;</a:t>
            </a:r>
          </a:p>
          <a:p>
            <a:pPr>
              <a:buNone/>
            </a:pPr>
            <a:r>
              <a:rPr lang="en-US" b="1" dirty="0" smtClean="0"/>
              <a:t>		do {</a:t>
            </a:r>
          </a:p>
          <a:p>
            <a:pPr>
              <a:buNone/>
            </a:pPr>
            <a:r>
              <a:rPr lang="en-US" b="1" dirty="0" smtClean="0"/>
              <a:t>			Transaction* </a:t>
            </a:r>
            <a:r>
              <a:rPr lang="en-US" b="1" dirty="0" err="1" smtClean="0"/>
              <a:t>tx</a:t>
            </a:r>
            <a:r>
              <a:rPr lang="en-US" b="1" dirty="0" smtClean="0"/>
              <a:t> = current-&gt;transaction;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err="1" smtClean="0"/>
              <a:t>displayTransaction</a:t>
            </a:r>
            <a:r>
              <a:rPr lang="en-US" b="1" dirty="0" smtClean="0"/>
              <a:t> ( *</a:t>
            </a:r>
            <a:r>
              <a:rPr lang="en-US" b="1" dirty="0" err="1" smtClean="0"/>
              <a:t>tx</a:t>
            </a:r>
            <a:r>
              <a:rPr lang="en-US" b="1" dirty="0" smtClean="0"/>
              <a:t> );</a:t>
            </a:r>
          </a:p>
          <a:p>
            <a:pPr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FF0000"/>
                </a:solidFill>
              </a:rPr>
              <a:t>current = current-&gt;next;</a:t>
            </a:r>
          </a:p>
          <a:p>
            <a:pPr>
              <a:buNone/>
            </a:pPr>
            <a:r>
              <a:rPr lang="en-US" b="1" dirty="0" smtClean="0"/>
              <a:t>		} </a:t>
            </a:r>
            <a:r>
              <a:rPr lang="en-US" b="1" dirty="0" smtClean="0">
                <a:solidFill>
                  <a:srgbClr val="FF0000"/>
                </a:solidFill>
              </a:rPr>
              <a:t>while ( current != NULL );</a:t>
            </a:r>
          </a:p>
          <a:p>
            <a:pPr>
              <a:buNone/>
            </a:pPr>
            <a:r>
              <a:rPr lang="en-US" b="1" dirty="0" smtClean="0"/>
              <a:t>	}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285</Words>
  <Application>Microsoft Office PowerPoint</Application>
  <PresentationFormat>On-screen Show (4:3)</PresentationFormat>
  <Paragraphs>223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Linked Lists</vt:lpstr>
      <vt:lpstr>The Bank Application</vt:lpstr>
      <vt:lpstr>Linked Lists</vt:lpstr>
      <vt:lpstr>Creating a List By Hand</vt:lpstr>
      <vt:lpstr>Creating the List</vt:lpstr>
      <vt:lpstr>The -&gt; Notation</vt:lpstr>
      <vt:lpstr>Create List</vt:lpstr>
      <vt:lpstr>Push Node</vt:lpstr>
      <vt:lpstr>Traversing a List</vt:lpstr>
      <vt:lpstr>Search By Amount</vt:lpstr>
      <vt:lpstr>Search By Description</vt:lpstr>
      <vt:lpstr>Search By Transaction</vt:lpstr>
      <vt:lpstr>Retrieving Nodes By Index</vt:lpstr>
      <vt:lpstr>Append to List</vt:lpstr>
      <vt:lpstr>Inserting At the Beginning of a List</vt:lpstr>
      <vt:lpstr>Inserting Somewhere In the Middle</vt:lpstr>
      <vt:lpstr>Inserting at the End</vt:lpstr>
      <vt:lpstr>Delete First Element</vt:lpstr>
      <vt:lpstr>Deleting In the Middle</vt:lpstr>
      <vt:lpstr>Deleting At the End</vt:lpstr>
      <vt:lpstr>LinkedListAlgorithmsDemo.cpp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Conditionals</dc:title>
  <dc:creator>Jose.Annuziato</dc:creator>
  <cp:lastModifiedBy>jose.annunziato</cp:lastModifiedBy>
  <cp:revision>573</cp:revision>
  <dcterms:created xsi:type="dcterms:W3CDTF">2012-06-24T12:04:15Z</dcterms:created>
  <dcterms:modified xsi:type="dcterms:W3CDTF">2012-10-31T11:44:32Z</dcterms:modified>
</cp:coreProperties>
</file>