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3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057BC-4020-4205-88D8-1DA9732B1224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057BC-4020-4205-88D8-1DA9732B1224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C700-4C48-4386-9743-5126F6F970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HSR Help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</a:t>
            </a:r>
            <a:r>
              <a:rPr lang="en-US" dirty="0" err="1" smtClean="0"/>
              <a:t>Lieberherr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Magic for now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5105400"/>
            <a:ext cx="67633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0   1   2   3   4   5   6   7   8   9   10</a:t>
            </a:r>
            <a:endParaRPr lang="en-US" sz="4000" dirty="0"/>
          </a:p>
        </p:txBody>
      </p:sp>
      <p:sp>
        <p:nvSpPr>
          <p:cNvPr id="5" name="Freeform 4"/>
          <p:cNvSpPr/>
          <p:nvPr/>
        </p:nvSpPr>
        <p:spPr>
          <a:xfrm>
            <a:off x="1920658" y="5116882"/>
            <a:ext cx="1156569" cy="736949"/>
          </a:xfrm>
          <a:custGeom>
            <a:avLst/>
            <a:gdLst>
              <a:gd name="connsiteX0" fmla="*/ 584547 w 1156569"/>
              <a:gd name="connsiteY0" fmla="*/ 81419 h 736949"/>
              <a:gd name="connsiteX1" fmla="*/ 133610 w 1156569"/>
              <a:gd name="connsiteY1" fmla="*/ 156576 h 736949"/>
              <a:gd name="connsiteX2" fmla="*/ 58454 w 1156569"/>
              <a:gd name="connsiteY2" fmla="*/ 369518 h 736949"/>
              <a:gd name="connsiteX3" fmla="*/ 158663 w 1156569"/>
              <a:gd name="connsiteY3" fmla="*/ 645091 h 736949"/>
              <a:gd name="connsiteX4" fmla="*/ 1010432 w 1156569"/>
              <a:gd name="connsiteY4" fmla="*/ 645091 h 736949"/>
              <a:gd name="connsiteX5" fmla="*/ 1035484 w 1156569"/>
              <a:gd name="connsiteY5" fmla="*/ 93945 h 736949"/>
              <a:gd name="connsiteX6" fmla="*/ 534443 w 1156569"/>
              <a:gd name="connsiteY6" fmla="*/ 81419 h 736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6569" h="736949">
                <a:moveTo>
                  <a:pt x="584547" y="81419"/>
                </a:moveTo>
                <a:cubicBezTo>
                  <a:pt x="402919" y="94989"/>
                  <a:pt x="221292" y="108560"/>
                  <a:pt x="133610" y="156576"/>
                </a:cubicBezTo>
                <a:cubicBezTo>
                  <a:pt x="45928" y="204592"/>
                  <a:pt x="54279" y="288099"/>
                  <a:pt x="58454" y="369518"/>
                </a:cubicBezTo>
                <a:cubicBezTo>
                  <a:pt x="62629" y="450937"/>
                  <a:pt x="0" y="599162"/>
                  <a:pt x="158663" y="645091"/>
                </a:cubicBezTo>
                <a:cubicBezTo>
                  <a:pt x="317326" y="691020"/>
                  <a:pt x="864295" y="736949"/>
                  <a:pt x="1010432" y="645091"/>
                </a:cubicBezTo>
                <a:cubicBezTo>
                  <a:pt x="1156569" y="553233"/>
                  <a:pt x="1114815" y="187890"/>
                  <a:pt x="1035484" y="93945"/>
                </a:cubicBezTo>
                <a:cubicBezTo>
                  <a:pt x="956153" y="0"/>
                  <a:pt x="745298" y="40709"/>
                  <a:pt x="534443" y="8141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331934" y="4991622"/>
            <a:ext cx="1876817" cy="979118"/>
          </a:xfrm>
          <a:custGeom>
            <a:avLst/>
            <a:gdLst>
              <a:gd name="connsiteX0" fmla="*/ 1110641 w 1876817"/>
              <a:gd name="connsiteY0" fmla="*/ 18789 h 979118"/>
              <a:gd name="connsiteX1" fmla="*/ 308976 w 1876817"/>
              <a:gd name="connsiteY1" fmla="*/ 81419 h 979118"/>
              <a:gd name="connsiteX2" fmla="*/ 121085 w 1876817"/>
              <a:gd name="connsiteY2" fmla="*/ 507304 h 979118"/>
              <a:gd name="connsiteX3" fmla="*/ 121085 w 1876817"/>
              <a:gd name="connsiteY3" fmla="*/ 745299 h 979118"/>
              <a:gd name="connsiteX4" fmla="*/ 847595 w 1876817"/>
              <a:gd name="connsiteY4" fmla="*/ 958241 h 979118"/>
              <a:gd name="connsiteX5" fmla="*/ 1736943 w 1876817"/>
              <a:gd name="connsiteY5" fmla="*/ 845507 h 979118"/>
              <a:gd name="connsiteX6" fmla="*/ 1686839 w 1876817"/>
              <a:gd name="connsiteY6" fmla="*/ 156575 h 979118"/>
              <a:gd name="connsiteX7" fmla="*/ 1110641 w 1876817"/>
              <a:gd name="connsiteY7" fmla="*/ 18789 h 979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6817" h="979118">
                <a:moveTo>
                  <a:pt x="1110641" y="18789"/>
                </a:moveTo>
                <a:cubicBezTo>
                  <a:pt x="880997" y="6263"/>
                  <a:pt x="473902" y="0"/>
                  <a:pt x="308976" y="81419"/>
                </a:cubicBezTo>
                <a:cubicBezTo>
                  <a:pt x="144050" y="162838"/>
                  <a:pt x="152400" y="396657"/>
                  <a:pt x="121085" y="507304"/>
                </a:cubicBezTo>
                <a:cubicBezTo>
                  <a:pt x="89770" y="617951"/>
                  <a:pt x="0" y="670143"/>
                  <a:pt x="121085" y="745299"/>
                </a:cubicBezTo>
                <a:cubicBezTo>
                  <a:pt x="242170" y="820455"/>
                  <a:pt x="578285" y="941540"/>
                  <a:pt x="847595" y="958241"/>
                </a:cubicBezTo>
                <a:cubicBezTo>
                  <a:pt x="1116905" y="974942"/>
                  <a:pt x="1597069" y="979118"/>
                  <a:pt x="1736943" y="845507"/>
                </a:cubicBezTo>
                <a:cubicBezTo>
                  <a:pt x="1876817" y="711896"/>
                  <a:pt x="1789135" y="296449"/>
                  <a:pt x="1686839" y="156575"/>
                </a:cubicBezTo>
                <a:cubicBezTo>
                  <a:pt x="1584543" y="16701"/>
                  <a:pt x="1340285" y="31315"/>
                  <a:pt x="1110641" y="1878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780767" y="4991622"/>
            <a:ext cx="2803742" cy="818367"/>
          </a:xfrm>
          <a:custGeom>
            <a:avLst/>
            <a:gdLst>
              <a:gd name="connsiteX0" fmla="*/ 1281830 w 2803742"/>
              <a:gd name="connsiteY0" fmla="*/ 56367 h 818367"/>
              <a:gd name="connsiteX1" fmla="*/ 455112 w 2803742"/>
              <a:gd name="connsiteY1" fmla="*/ 118997 h 818367"/>
              <a:gd name="connsiteX2" fmla="*/ 204592 w 2803742"/>
              <a:gd name="connsiteY2" fmla="*/ 344466 h 818367"/>
              <a:gd name="connsiteX3" fmla="*/ 242170 w 2803742"/>
              <a:gd name="connsiteY3" fmla="*/ 682668 h 818367"/>
              <a:gd name="connsiteX4" fmla="*/ 1657611 w 2803742"/>
              <a:gd name="connsiteY4" fmla="*/ 770351 h 818367"/>
              <a:gd name="connsiteX5" fmla="*/ 2659693 w 2803742"/>
              <a:gd name="connsiteY5" fmla="*/ 707720 h 818367"/>
              <a:gd name="connsiteX6" fmla="*/ 2521907 w 2803742"/>
              <a:gd name="connsiteY6" fmla="*/ 106471 h 818367"/>
              <a:gd name="connsiteX7" fmla="*/ 1281830 w 2803742"/>
              <a:gd name="connsiteY7" fmla="*/ 56367 h 81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03742" h="818367">
                <a:moveTo>
                  <a:pt x="1281830" y="56367"/>
                </a:moveTo>
                <a:cubicBezTo>
                  <a:pt x="937364" y="58455"/>
                  <a:pt x="634651" y="70981"/>
                  <a:pt x="455112" y="118997"/>
                </a:cubicBezTo>
                <a:cubicBezTo>
                  <a:pt x="275573" y="167013"/>
                  <a:pt x="240082" y="250521"/>
                  <a:pt x="204592" y="344466"/>
                </a:cubicBezTo>
                <a:cubicBezTo>
                  <a:pt x="169102" y="438411"/>
                  <a:pt x="0" y="611687"/>
                  <a:pt x="242170" y="682668"/>
                </a:cubicBezTo>
                <a:cubicBezTo>
                  <a:pt x="484340" y="753649"/>
                  <a:pt x="1254691" y="766176"/>
                  <a:pt x="1657611" y="770351"/>
                </a:cubicBezTo>
                <a:cubicBezTo>
                  <a:pt x="2060532" y="774526"/>
                  <a:pt x="2515644" y="818367"/>
                  <a:pt x="2659693" y="707720"/>
                </a:cubicBezTo>
                <a:cubicBezTo>
                  <a:pt x="2803742" y="597073"/>
                  <a:pt x="2757814" y="212942"/>
                  <a:pt x="2521907" y="106471"/>
                </a:cubicBezTo>
                <a:cubicBezTo>
                  <a:pt x="2286000" y="0"/>
                  <a:pt x="1626296" y="54279"/>
                  <a:pt x="1281830" y="5636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74525" y="4805820"/>
            <a:ext cx="2540697" cy="1461369"/>
          </a:xfrm>
          <a:custGeom>
            <a:avLst/>
            <a:gdLst>
              <a:gd name="connsiteX0" fmla="*/ 1317322 w 2540697"/>
              <a:gd name="connsiteY0" fmla="*/ 41753 h 1461369"/>
              <a:gd name="connsiteX1" fmla="*/ 315239 w 2540697"/>
              <a:gd name="connsiteY1" fmla="*/ 129435 h 1461369"/>
              <a:gd name="connsiteX2" fmla="*/ 14615 w 2540697"/>
              <a:gd name="connsiteY2" fmla="*/ 680580 h 1461369"/>
              <a:gd name="connsiteX3" fmla="*/ 365343 w 2540697"/>
              <a:gd name="connsiteY3" fmla="*/ 1306881 h 1461369"/>
              <a:gd name="connsiteX4" fmla="*/ 2206670 w 2540697"/>
              <a:gd name="connsiteY4" fmla="*/ 1306881 h 1461369"/>
              <a:gd name="connsiteX5" fmla="*/ 2369508 w 2540697"/>
              <a:gd name="connsiteY5" fmla="*/ 379955 h 1461369"/>
              <a:gd name="connsiteX6" fmla="*/ 1317322 w 2540697"/>
              <a:gd name="connsiteY6" fmla="*/ 41753 h 1461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0697" h="1461369">
                <a:moveTo>
                  <a:pt x="1317322" y="41753"/>
                </a:moveTo>
                <a:cubicBezTo>
                  <a:pt x="974944" y="0"/>
                  <a:pt x="532357" y="22964"/>
                  <a:pt x="315239" y="129435"/>
                </a:cubicBezTo>
                <a:cubicBezTo>
                  <a:pt x="98121" y="235906"/>
                  <a:pt x="6264" y="484339"/>
                  <a:pt x="14615" y="680580"/>
                </a:cubicBezTo>
                <a:cubicBezTo>
                  <a:pt x="22966" y="876821"/>
                  <a:pt x="0" y="1202497"/>
                  <a:pt x="365343" y="1306881"/>
                </a:cubicBezTo>
                <a:cubicBezTo>
                  <a:pt x="730686" y="1411265"/>
                  <a:pt x="1872643" y="1461369"/>
                  <a:pt x="2206670" y="1306881"/>
                </a:cubicBezTo>
                <a:cubicBezTo>
                  <a:pt x="2540697" y="1152393"/>
                  <a:pt x="2521908" y="590810"/>
                  <a:pt x="2369508" y="379955"/>
                </a:cubicBezTo>
                <a:cubicBezTo>
                  <a:pt x="2217108" y="169100"/>
                  <a:pt x="1659700" y="83506"/>
                  <a:pt x="1317322" y="41753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649249" y="5062602"/>
            <a:ext cx="1169096" cy="839245"/>
          </a:xfrm>
          <a:custGeom>
            <a:avLst/>
            <a:gdLst>
              <a:gd name="connsiteX0" fmla="*/ 597074 w 1169096"/>
              <a:gd name="connsiteY0" fmla="*/ 48017 h 839245"/>
              <a:gd name="connsiteX1" fmla="*/ 108559 w 1169096"/>
              <a:gd name="connsiteY1" fmla="*/ 148225 h 839245"/>
              <a:gd name="connsiteX2" fmla="*/ 146137 w 1169096"/>
              <a:gd name="connsiteY2" fmla="*/ 436324 h 839245"/>
              <a:gd name="connsiteX3" fmla="*/ 146137 w 1169096"/>
              <a:gd name="connsiteY3" fmla="*/ 724423 h 839245"/>
              <a:gd name="connsiteX4" fmla="*/ 1022959 w 1169096"/>
              <a:gd name="connsiteY4" fmla="*/ 736949 h 839245"/>
              <a:gd name="connsiteX5" fmla="*/ 1022959 w 1169096"/>
              <a:gd name="connsiteY5" fmla="*/ 110647 h 839245"/>
              <a:gd name="connsiteX6" fmla="*/ 484340 w 1169096"/>
              <a:gd name="connsiteY6" fmla="*/ 73069 h 83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9096" h="839245">
                <a:moveTo>
                  <a:pt x="597074" y="48017"/>
                </a:moveTo>
                <a:cubicBezTo>
                  <a:pt x="390394" y="65762"/>
                  <a:pt x="183715" y="83507"/>
                  <a:pt x="108559" y="148225"/>
                </a:cubicBezTo>
                <a:cubicBezTo>
                  <a:pt x="33403" y="212943"/>
                  <a:pt x="139874" y="340291"/>
                  <a:pt x="146137" y="436324"/>
                </a:cubicBezTo>
                <a:cubicBezTo>
                  <a:pt x="152400" y="532357"/>
                  <a:pt x="0" y="674319"/>
                  <a:pt x="146137" y="724423"/>
                </a:cubicBezTo>
                <a:cubicBezTo>
                  <a:pt x="292274" y="774527"/>
                  <a:pt x="876822" y="839245"/>
                  <a:pt x="1022959" y="736949"/>
                </a:cubicBezTo>
                <a:cubicBezTo>
                  <a:pt x="1169096" y="634653"/>
                  <a:pt x="1112729" y="221294"/>
                  <a:pt x="1022959" y="110647"/>
                </a:cubicBezTo>
                <a:cubicBezTo>
                  <a:pt x="933189" y="0"/>
                  <a:pt x="708764" y="36534"/>
                  <a:pt x="484340" y="7306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263030" y="4901852"/>
            <a:ext cx="1605420" cy="1198323"/>
          </a:xfrm>
          <a:custGeom>
            <a:avLst/>
            <a:gdLst>
              <a:gd name="connsiteX0" fmla="*/ 920663 w 1605420"/>
              <a:gd name="connsiteY0" fmla="*/ 58455 h 1198323"/>
              <a:gd name="connsiteX1" fmla="*/ 356992 w 1605420"/>
              <a:gd name="connsiteY1" fmla="*/ 96033 h 1198323"/>
              <a:gd name="connsiteX2" fmla="*/ 131523 w 1605420"/>
              <a:gd name="connsiteY2" fmla="*/ 283923 h 1198323"/>
              <a:gd name="connsiteX3" fmla="*/ 31315 w 1605420"/>
              <a:gd name="connsiteY3" fmla="*/ 672230 h 1198323"/>
              <a:gd name="connsiteX4" fmla="*/ 319414 w 1605420"/>
              <a:gd name="connsiteY4" fmla="*/ 1010433 h 1198323"/>
              <a:gd name="connsiteX5" fmla="*/ 1246340 w 1605420"/>
              <a:gd name="connsiteY5" fmla="*/ 1123167 h 1198323"/>
              <a:gd name="connsiteX6" fmla="*/ 1584543 w 1605420"/>
              <a:gd name="connsiteY6" fmla="*/ 559496 h 1198323"/>
              <a:gd name="connsiteX7" fmla="*/ 1371600 w 1605420"/>
              <a:gd name="connsiteY7" fmla="*/ 83507 h 1198323"/>
              <a:gd name="connsiteX8" fmla="*/ 920663 w 1605420"/>
              <a:gd name="connsiteY8" fmla="*/ 58455 h 1198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5420" h="1198323">
                <a:moveTo>
                  <a:pt x="920663" y="58455"/>
                </a:moveTo>
                <a:cubicBezTo>
                  <a:pt x="751562" y="60543"/>
                  <a:pt x="488515" y="58455"/>
                  <a:pt x="356992" y="96033"/>
                </a:cubicBezTo>
                <a:cubicBezTo>
                  <a:pt x="225469" y="133611"/>
                  <a:pt x="185802" y="187890"/>
                  <a:pt x="131523" y="283923"/>
                </a:cubicBezTo>
                <a:cubicBezTo>
                  <a:pt x="77244" y="379956"/>
                  <a:pt x="0" y="551145"/>
                  <a:pt x="31315" y="672230"/>
                </a:cubicBezTo>
                <a:cubicBezTo>
                  <a:pt x="62630" y="793315"/>
                  <a:pt x="116910" y="935277"/>
                  <a:pt x="319414" y="1010433"/>
                </a:cubicBezTo>
                <a:cubicBezTo>
                  <a:pt x="521918" y="1085589"/>
                  <a:pt x="1035485" y="1198323"/>
                  <a:pt x="1246340" y="1123167"/>
                </a:cubicBezTo>
                <a:cubicBezTo>
                  <a:pt x="1457195" y="1048011"/>
                  <a:pt x="1563666" y="732773"/>
                  <a:pt x="1584543" y="559496"/>
                </a:cubicBezTo>
                <a:cubicBezTo>
                  <a:pt x="1605420" y="386219"/>
                  <a:pt x="1478071" y="167014"/>
                  <a:pt x="1371600" y="83507"/>
                </a:cubicBezTo>
                <a:cubicBezTo>
                  <a:pt x="1265129" y="0"/>
                  <a:pt x="1089764" y="56367"/>
                  <a:pt x="920663" y="5845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2095501" y="4457701"/>
            <a:ext cx="1142999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3048000" y="4038600"/>
            <a:ext cx="299947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2628900" y="4533900"/>
            <a:ext cx="838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2286000" y="3200400"/>
            <a:ext cx="299947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1600200" y="2438400"/>
            <a:ext cx="299947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cxnSp>
        <p:nvCxnSpPr>
          <p:cNvPr id="22" name="Straight Connector 21"/>
          <p:cNvCxnSpPr>
            <a:stCxn id="19" idx="3"/>
            <a:endCxn id="16" idx="0"/>
          </p:cNvCxnSpPr>
          <p:nvPr/>
        </p:nvCxnSpPr>
        <p:spPr>
          <a:xfrm>
            <a:off x="2585947" y="3385033"/>
            <a:ext cx="612027" cy="653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9" idx="1"/>
          </p:cNvCxnSpPr>
          <p:nvPr/>
        </p:nvCxnSpPr>
        <p:spPr>
          <a:xfrm rot="10800000" flipV="1">
            <a:off x="1676400" y="3385033"/>
            <a:ext cx="609600" cy="1796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3"/>
            <a:endCxn id="19" idx="0"/>
          </p:cNvCxnSpPr>
          <p:nvPr/>
        </p:nvCxnSpPr>
        <p:spPr>
          <a:xfrm>
            <a:off x="1900147" y="2623033"/>
            <a:ext cx="535827" cy="577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0" idx="1"/>
          </p:cNvCxnSpPr>
          <p:nvPr/>
        </p:nvCxnSpPr>
        <p:spPr>
          <a:xfrm rot="10800000" flipV="1">
            <a:off x="1066800" y="2623033"/>
            <a:ext cx="533400" cy="2558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13"/>
          <p:cNvSpPr txBox="1">
            <a:spLocks noChangeArrowheads="1"/>
          </p:cNvSpPr>
          <p:nvPr/>
        </p:nvSpPr>
        <p:spPr bwMode="auto">
          <a:xfrm>
            <a:off x="3200400" y="1371600"/>
            <a:ext cx="299947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4876800" y="1828800"/>
            <a:ext cx="312738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sp>
        <p:nvSpPr>
          <p:cNvPr id="31" name="TextBox 48"/>
          <p:cNvSpPr txBox="1">
            <a:spLocks noChangeArrowheads="1"/>
          </p:cNvSpPr>
          <p:nvPr/>
        </p:nvSpPr>
        <p:spPr bwMode="auto">
          <a:xfrm>
            <a:off x="4191000" y="2590800"/>
            <a:ext cx="301625" cy="3698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sp>
        <p:nvSpPr>
          <p:cNvPr id="32" name="TextBox 6"/>
          <p:cNvSpPr txBox="1">
            <a:spLocks noChangeArrowheads="1"/>
          </p:cNvSpPr>
          <p:nvPr/>
        </p:nvSpPr>
        <p:spPr bwMode="auto">
          <a:xfrm>
            <a:off x="4419600" y="3581400"/>
            <a:ext cx="299947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cxnSp>
        <p:nvCxnSpPr>
          <p:cNvPr id="34" name="Straight Connector 33"/>
          <p:cNvCxnSpPr>
            <a:stCxn id="31" idx="1"/>
          </p:cNvCxnSpPr>
          <p:nvPr/>
        </p:nvCxnSpPr>
        <p:spPr>
          <a:xfrm rot="10800000" flipV="1">
            <a:off x="3505200" y="2775744"/>
            <a:ext cx="685800" cy="2482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1" idx="3"/>
            <a:endCxn id="32" idx="0"/>
          </p:cNvCxnSpPr>
          <p:nvPr/>
        </p:nvCxnSpPr>
        <p:spPr>
          <a:xfrm>
            <a:off x="4492625" y="2775744"/>
            <a:ext cx="76949" cy="8056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2" idx="1"/>
          </p:cNvCxnSpPr>
          <p:nvPr/>
        </p:nvCxnSpPr>
        <p:spPr>
          <a:xfrm rot="10800000" flipV="1">
            <a:off x="3810000" y="3766033"/>
            <a:ext cx="609600" cy="1567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2" idx="3"/>
          </p:cNvCxnSpPr>
          <p:nvPr/>
        </p:nvCxnSpPr>
        <p:spPr>
          <a:xfrm flipH="1">
            <a:off x="4419601" y="3766033"/>
            <a:ext cx="299946" cy="1491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0" idx="1"/>
            <a:endCxn id="31" idx="0"/>
          </p:cNvCxnSpPr>
          <p:nvPr/>
        </p:nvCxnSpPr>
        <p:spPr>
          <a:xfrm rot="10800000" flipV="1">
            <a:off x="4341814" y="2013432"/>
            <a:ext cx="534987" cy="577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9" idx="3"/>
            <a:endCxn id="30" idx="0"/>
          </p:cNvCxnSpPr>
          <p:nvPr/>
        </p:nvCxnSpPr>
        <p:spPr>
          <a:xfrm>
            <a:off x="3500347" y="1556233"/>
            <a:ext cx="1532822" cy="272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9" idx="1"/>
            <a:endCxn id="20" idx="0"/>
          </p:cNvCxnSpPr>
          <p:nvPr/>
        </p:nvCxnSpPr>
        <p:spPr>
          <a:xfrm rot="10800000" flipV="1">
            <a:off x="1750174" y="1556232"/>
            <a:ext cx="1450226" cy="882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57200" y="533400"/>
            <a:ext cx="1988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HSR(11,2)=4</a:t>
            </a:r>
          </a:p>
          <a:p>
            <a:r>
              <a:rPr lang="en-US" sz="2800" dirty="0" smtClean="0"/>
              <a:t>MR(2,4)=11</a:t>
            </a:r>
            <a:endParaRPr lang="en-US" sz="2800" dirty="0"/>
          </a:p>
        </p:txBody>
      </p:sp>
      <p:sp>
        <p:nvSpPr>
          <p:cNvPr id="49" name="TextBox 20"/>
          <p:cNvSpPr txBox="1">
            <a:spLocks noChangeArrowheads="1"/>
          </p:cNvSpPr>
          <p:nvPr/>
        </p:nvSpPr>
        <p:spPr bwMode="auto">
          <a:xfrm>
            <a:off x="6172200" y="3048000"/>
            <a:ext cx="299947" cy="3692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sp>
        <p:nvSpPr>
          <p:cNvPr id="50" name="TextBox 55"/>
          <p:cNvSpPr txBox="1">
            <a:spLocks noChangeArrowheads="1"/>
          </p:cNvSpPr>
          <p:nvPr/>
        </p:nvSpPr>
        <p:spPr bwMode="auto">
          <a:xfrm>
            <a:off x="5410200" y="3962400"/>
            <a:ext cx="299947" cy="3692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lIns="91373" tIns="45687" rIns="91373" bIns="45687">
            <a:spAutoFit/>
          </a:bodyPr>
          <a:lstStyle/>
          <a:p>
            <a:r>
              <a:rPr lang="en-US" dirty="0"/>
              <a:t>*</a:t>
            </a:r>
            <a:endParaRPr lang="en-US" dirty="0"/>
          </a:p>
        </p:txBody>
      </p:sp>
      <p:sp>
        <p:nvSpPr>
          <p:cNvPr id="51" name="TextBox 20"/>
          <p:cNvSpPr txBox="1">
            <a:spLocks noChangeArrowheads="1"/>
          </p:cNvSpPr>
          <p:nvPr/>
        </p:nvSpPr>
        <p:spPr bwMode="auto">
          <a:xfrm>
            <a:off x="6705600" y="3962400"/>
            <a:ext cx="304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373" tIns="45687" rIns="91373" bIns="45687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53" name="Straight Connector 52"/>
          <p:cNvCxnSpPr>
            <a:stCxn id="30" idx="3"/>
            <a:endCxn id="49" idx="0"/>
          </p:cNvCxnSpPr>
          <p:nvPr/>
        </p:nvCxnSpPr>
        <p:spPr>
          <a:xfrm>
            <a:off x="5189538" y="2013433"/>
            <a:ext cx="1132636" cy="1034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9" idx="1"/>
            <a:endCxn id="50" idx="0"/>
          </p:cNvCxnSpPr>
          <p:nvPr/>
        </p:nvCxnSpPr>
        <p:spPr>
          <a:xfrm rot="10800000" flipV="1">
            <a:off x="5560174" y="3232632"/>
            <a:ext cx="612026" cy="729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9" idx="3"/>
            <a:endCxn id="51" idx="0"/>
          </p:cNvCxnSpPr>
          <p:nvPr/>
        </p:nvCxnSpPr>
        <p:spPr>
          <a:xfrm>
            <a:off x="6472147" y="3232633"/>
            <a:ext cx="385853" cy="729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0" idx="1"/>
          </p:cNvCxnSpPr>
          <p:nvPr/>
        </p:nvCxnSpPr>
        <p:spPr>
          <a:xfrm rot="10800000" flipV="1">
            <a:off x="5181600" y="4147033"/>
            <a:ext cx="228600" cy="1034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0" idx="3"/>
          </p:cNvCxnSpPr>
          <p:nvPr/>
        </p:nvCxnSpPr>
        <p:spPr>
          <a:xfrm>
            <a:off x="5710147" y="4147033"/>
            <a:ext cx="81053" cy="1034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1" idx="1"/>
          </p:cNvCxnSpPr>
          <p:nvPr/>
        </p:nvCxnSpPr>
        <p:spPr>
          <a:xfrm rot="10800000" flipV="1">
            <a:off x="6400800" y="4152900"/>
            <a:ext cx="304800" cy="10286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1" idx="3"/>
          </p:cNvCxnSpPr>
          <p:nvPr/>
        </p:nvCxnSpPr>
        <p:spPr>
          <a:xfrm>
            <a:off x="7010400" y="4152900"/>
            <a:ext cx="152400" cy="952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Freeform 65"/>
          <p:cNvSpPr/>
          <p:nvPr/>
        </p:nvSpPr>
        <p:spPr>
          <a:xfrm>
            <a:off x="3039649" y="1482246"/>
            <a:ext cx="5081392" cy="4974921"/>
          </a:xfrm>
          <a:custGeom>
            <a:avLst/>
            <a:gdLst>
              <a:gd name="connsiteX0" fmla="*/ 2020866 w 5081392"/>
              <a:gd name="connsiteY0" fmla="*/ 96033 h 4974921"/>
              <a:gd name="connsiteX1" fmla="*/ 1620033 w 5081392"/>
              <a:gd name="connsiteY1" fmla="*/ 308976 h 4974921"/>
              <a:gd name="connsiteX2" fmla="*/ 655529 w 5081392"/>
              <a:gd name="connsiteY2" fmla="*/ 1761995 h 4974921"/>
              <a:gd name="connsiteX3" fmla="*/ 242170 w 5081392"/>
              <a:gd name="connsiteY3" fmla="*/ 3991628 h 4974921"/>
              <a:gd name="connsiteX4" fmla="*/ 217118 w 5081392"/>
              <a:gd name="connsiteY4" fmla="*/ 4730664 h 4974921"/>
              <a:gd name="connsiteX5" fmla="*/ 1544877 w 5081392"/>
              <a:gd name="connsiteY5" fmla="*/ 4943606 h 4974921"/>
              <a:gd name="connsiteX6" fmla="*/ 4526072 w 5081392"/>
              <a:gd name="connsiteY6" fmla="*/ 4542773 h 4974921"/>
              <a:gd name="connsiteX7" fmla="*/ 4876800 w 5081392"/>
              <a:gd name="connsiteY7" fmla="*/ 2876812 h 4974921"/>
              <a:gd name="connsiteX8" fmla="*/ 3498937 w 5081392"/>
              <a:gd name="connsiteY8" fmla="*/ 885173 h 4974921"/>
              <a:gd name="connsiteX9" fmla="*/ 2020866 w 5081392"/>
              <a:gd name="connsiteY9" fmla="*/ 96033 h 497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81392" h="4974921">
                <a:moveTo>
                  <a:pt x="2020866" y="96033"/>
                </a:moveTo>
                <a:cubicBezTo>
                  <a:pt x="1707715" y="0"/>
                  <a:pt x="1847589" y="31316"/>
                  <a:pt x="1620033" y="308976"/>
                </a:cubicBezTo>
                <a:cubicBezTo>
                  <a:pt x="1392477" y="586636"/>
                  <a:pt x="885173" y="1148220"/>
                  <a:pt x="655529" y="1761995"/>
                </a:cubicBezTo>
                <a:cubicBezTo>
                  <a:pt x="425885" y="2375770"/>
                  <a:pt x="315238" y="3496850"/>
                  <a:pt x="242170" y="3991628"/>
                </a:cubicBezTo>
                <a:cubicBezTo>
                  <a:pt x="169102" y="4486406"/>
                  <a:pt x="0" y="4572001"/>
                  <a:pt x="217118" y="4730664"/>
                </a:cubicBezTo>
                <a:cubicBezTo>
                  <a:pt x="434236" y="4889327"/>
                  <a:pt x="826718" y="4974921"/>
                  <a:pt x="1544877" y="4943606"/>
                </a:cubicBezTo>
                <a:cubicBezTo>
                  <a:pt x="2263036" y="4912291"/>
                  <a:pt x="3970752" y="4887239"/>
                  <a:pt x="4526072" y="4542773"/>
                </a:cubicBezTo>
                <a:cubicBezTo>
                  <a:pt x="5081392" y="4198307"/>
                  <a:pt x="5047989" y="3486412"/>
                  <a:pt x="4876800" y="2876812"/>
                </a:cubicBezTo>
                <a:cubicBezTo>
                  <a:pt x="4705611" y="2267212"/>
                  <a:pt x="3979101" y="1350724"/>
                  <a:pt x="3498937" y="885173"/>
                </a:cubicBezTo>
                <a:cubicBezTo>
                  <a:pt x="3018773" y="419622"/>
                  <a:pt x="2334017" y="192066"/>
                  <a:pt x="2020866" y="96033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781800" y="1600200"/>
            <a:ext cx="13420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HSR(7,2)=3</a:t>
            </a:r>
          </a:p>
          <a:p>
            <a:r>
              <a:rPr lang="en-US" sz="2000" dirty="0" smtClean="0"/>
              <a:t>MR(2,3)=7</a:t>
            </a:r>
            <a:endParaRPr lang="en-US" sz="2000" dirty="0"/>
          </a:p>
        </p:txBody>
      </p:sp>
      <p:sp>
        <p:nvSpPr>
          <p:cNvPr id="68" name="TextBox 67"/>
          <p:cNvSpPr txBox="1"/>
          <p:nvPr/>
        </p:nvSpPr>
        <p:spPr>
          <a:xfrm>
            <a:off x="0" y="1752600"/>
            <a:ext cx="13420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HSR(4,1)=3</a:t>
            </a:r>
          </a:p>
          <a:p>
            <a:r>
              <a:rPr lang="en-US" sz="2000" dirty="0" smtClean="0"/>
              <a:t>MR(1,3)=4</a:t>
            </a:r>
            <a:endParaRPr lang="en-US" sz="2000" dirty="0"/>
          </a:p>
        </p:txBody>
      </p:sp>
      <p:sp>
        <p:nvSpPr>
          <p:cNvPr id="69" name="Freeform 68"/>
          <p:cNvSpPr/>
          <p:nvPr/>
        </p:nvSpPr>
        <p:spPr>
          <a:xfrm>
            <a:off x="4757803" y="2761989"/>
            <a:ext cx="3029210" cy="3413342"/>
          </a:xfrm>
          <a:custGeom>
            <a:avLst/>
            <a:gdLst>
              <a:gd name="connsiteX0" fmla="*/ 1405002 w 3029210"/>
              <a:gd name="connsiteY0" fmla="*/ 106471 h 3413342"/>
              <a:gd name="connsiteX1" fmla="*/ 841331 w 3029210"/>
              <a:gd name="connsiteY1" fmla="*/ 732773 h 3413342"/>
              <a:gd name="connsiteX2" fmla="*/ 427972 w 3029210"/>
              <a:gd name="connsiteY2" fmla="*/ 1534438 h 3413342"/>
              <a:gd name="connsiteX3" fmla="*/ 114822 w 3029210"/>
              <a:gd name="connsiteY3" fmla="*/ 2761989 h 3413342"/>
              <a:gd name="connsiteX4" fmla="*/ 1116904 w 3029210"/>
              <a:gd name="connsiteY4" fmla="*/ 3363238 h 3413342"/>
              <a:gd name="connsiteX5" fmla="*/ 2757813 w 3029210"/>
              <a:gd name="connsiteY5" fmla="*/ 3062614 h 3413342"/>
              <a:gd name="connsiteX6" fmla="*/ 2745287 w 3029210"/>
              <a:gd name="connsiteY6" fmla="*/ 1772433 h 3413342"/>
              <a:gd name="connsiteX7" fmla="*/ 2144038 w 3029210"/>
              <a:gd name="connsiteY7" fmla="*/ 532356 h 3413342"/>
              <a:gd name="connsiteX8" fmla="*/ 1617945 w 3029210"/>
              <a:gd name="connsiteY8" fmla="*/ 93945 h 3413342"/>
              <a:gd name="connsiteX9" fmla="*/ 1405002 w 3029210"/>
              <a:gd name="connsiteY9" fmla="*/ 106471 h 3413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29210" h="3413342">
                <a:moveTo>
                  <a:pt x="1405002" y="106471"/>
                </a:moveTo>
                <a:cubicBezTo>
                  <a:pt x="1275566" y="212942"/>
                  <a:pt x="1004169" y="494779"/>
                  <a:pt x="841331" y="732773"/>
                </a:cubicBezTo>
                <a:cubicBezTo>
                  <a:pt x="678493" y="970767"/>
                  <a:pt x="549057" y="1196235"/>
                  <a:pt x="427972" y="1534438"/>
                </a:cubicBezTo>
                <a:cubicBezTo>
                  <a:pt x="306887" y="1872641"/>
                  <a:pt x="0" y="2457189"/>
                  <a:pt x="114822" y="2761989"/>
                </a:cubicBezTo>
                <a:cubicBezTo>
                  <a:pt x="229644" y="3066789"/>
                  <a:pt x="676406" y="3313134"/>
                  <a:pt x="1116904" y="3363238"/>
                </a:cubicBezTo>
                <a:cubicBezTo>
                  <a:pt x="1557402" y="3413342"/>
                  <a:pt x="2486416" y="3327748"/>
                  <a:pt x="2757813" y="3062614"/>
                </a:cubicBezTo>
                <a:cubicBezTo>
                  <a:pt x="3029210" y="2797480"/>
                  <a:pt x="2847583" y="2194143"/>
                  <a:pt x="2745287" y="1772433"/>
                </a:cubicBezTo>
                <a:cubicBezTo>
                  <a:pt x="2642991" y="1350723"/>
                  <a:pt x="2331928" y="812104"/>
                  <a:pt x="2144038" y="532356"/>
                </a:cubicBezTo>
                <a:cubicBezTo>
                  <a:pt x="1956148" y="252608"/>
                  <a:pt x="1739030" y="162838"/>
                  <a:pt x="1617945" y="93945"/>
                </a:cubicBezTo>
                <a:cubicBezTo>
                  <a:pt x="1496860" y="25052"/>
                  <a:pt x="1534438" y="0"/>
                  <a:pt x="1405002" y="106471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3025036" y="2254685"/>
            <a:ext cx="1937358" cy="4081397"/>
          </a:xfrm>
          <a:custGeom>
            <a:avLst/>
            <a:gdLst>
              <a:gd name="connsiteX0" fmla="*/ 1346548 w 1937358"/>
              <a:gd name="connsiteY0" fmla="*/ 225468 h 4081397"/>
              <a:gd name="connsiteX1" fmla="*/ 1096027 w 1937358"/>
              <a:gd name="connsiteY1" fmla="*/ 400833 h 4081397"/>
              <a:gd name="connsiteX2" fmla="*/ 432148 w 1937358"/>
              <a:gd name="connsiteY2" fmla="*/ 2630466 h 4081397"/>
              <a:gd name="connsiteX3" fmla="*/ 206679 w 1937358"/>
              <a:gd name="connsiteY3" fmla="*/ 3745282 h 4081397"/>
              <a:gd name="connsiteX4" fmla="*/ 1672224 w 1937358"/>
              <a:gd name="connsiteY4" fmla="*/ 3908120 h 4081397"/>
              <a:gd name="connsiteX5" fmla="*/ 1797485 w 1937358"/>
              <a:gd name="connsiteY5" fmla="*/ 2705622 h 4081397"/>
              <a:gd name="connsiteX6" fmla="*/ 1759906 w 1937358"/>
              <a:gd name="connsiteY6" fmla="*/ 1027134 h 4081397"/>
              <a:gd name="connsiteX7" fmla="*/ 1484334 w 1937358"/>
              <a:gd name="connsiteY7" fmla="*/ 300625 h 4081397"/>
              <a:gd name="connsiteX8" fmla="*/ 1296443 w 1937358"/>
              <a:gd name="connsiteY8" fmla="*/ 200416 h 4081397"/>
              <a:gd name="connsiteX9" fmla="*/ 1296443 w 1937358"/>
              <a:gd name="connsiteY9" fmla="*/ 200416 h 408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37358" h="4081397">
                <a:moveTo>
                  <a:pt x="1346548" y="225468"/>
                </a:moveTo>
                <a:cubicBezTo>
                  <a:pt x="1297487" y="112734"/>
                  <a:pt x="1248427" y="0"/>
                  <a:pt x="1096027" y="400833"/>
                </a:cubicBezTo>
                <a:cubicBezTo>
                  <a:pt x="943627" y="801666"/>
                  <a:pt x="580373" y="2073058"/>
                  <a:pt x="432148" y="2630466"/>
                </a:cubicBezTo>
                <a:cubicBezTo>
                  <a:pt x="283923" y="3187874"/>
                  <a:pt x="0" y="3532340"/>
                  <a:pt x="206679" y="3745282"/>
                </a:cubicBezTo>
                <a:cubicBezTo>
                  <a:pt x="413358" y="3958224"/>
                  <a:pt x="1407090" y="4081397"/>
                  <a:pt x="1672224" y="3908120"/>
                </a:cubicBezTo>
                <a:cubicBezTo>
                  <a:pt x="1937358" y="3734843"/>
                  <a:pt x="1782871" y="3185786"/>
                  <a:pt x="1797485" y="2705622"/>
                </a:cubicBezTo>
                <a:cubicBezTo>
                  <a:pt x="1812099" y="2225458"/>
                  <a:pt x="1812098" y="1427967"/>
                  <a:pt x="1759906" y="1027134"/>
                </a:cubicBezTo>
                <a:cubicBezTo>
                  <a:pt x="1707714" y="626301"/>
                  <a:pt x="1561578" y="438411"/>
                  <a:pt x="1484334" y="300625"/>
                </a:cubicBezTo>
                <a:cubicBezTo>
                  <a:pt x="1407090" y="162839"/>
                  <a:pt x="1296443" y="200416"/>
                  <a:pt x="1296443" y="200416"/>
                </a:cubicBezTo>
                <a:lnTo>
                  <a:pt x="1296443" y="200416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7315200" y="5867400"/>
            <a:ext cx="13420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HSR(4,2)=2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MR(2,2)=4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905000" y="6324600"/>
            <a:ext cx="2561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HSR(3,1)=2, MR(1,2)=3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465551" y="1972849"/>
            <a:ext cx="3029211" cy="4488494"/>
          </a:xfrm>
          <a:custGeom>
            <a:avLst/>
            <a:gdLst>
              <a:gd name="connsiteX0" fmla="*/ 987468 w 3029211"/>
              <a:gd name="connsiteY0" fmla="*/ 244258 h 4488494"/>
              <a:gd name="connsiteX1" fmla="*/ 486427 w 3029211"/>
              <a:gd name="connsiteY1" fmla="*/ 1521913 h 4488494"/>
              <a:gd name="connsiteX2" fmla="*/ 185802 w 3029211"/>
              <a:gd name="connsiteY2" fmla="*/ 3125244 h 4488494"/>
              <a:gd name="connsiteX3" fmla="*/ 185802 w 3029211"/>
              <a:gd name="connsiteY3" fmla="*/ 3526077 h 4488494"/>
              <a:gd name="connsiteX4" fmla="*/ 361167 w 3029211"/>
              <a:gd name="connsiteY4" fmla="*/ 4227535 h 4488494"/>
              <a:gd name="connsiteX5" fmla="*/ 2352805 w 3029211"/>
              <a:gd name="connsiteY5" fmla="*/ 4315217 h 4488494"/>
              <a:gd name="connsiteX6" fmla="*/ 2803742 w 3029211"/>
              <a:gd name="connsiteY6" fmla="*/ 3187874 h 4488494"/>
              <a:gd name="connsiteX7" fmla="*/ 2966581 w 3029211"/>
              <a:gd name="connsiteY7" fmla="*/ 1947798 h 4488494"/>
              <a:gd name="connsiteX8" fmla="*/ 2427961 w 3029211"/>
              <a:gd name="connsiteY8" fmla="*/ 933189 h 4488494"/>
              <a:gd name="connsiteX9" fmla="*/ 1989550 w 3029211"/>
              <a:gd name="connsiteY9" fmla="*/ 382044 h 4488494"/>
              <a:gd name="connsiteX10" fmla="*/ 1325671 w 3029211"/>
              <a:gd name="connsiteY10" fmla="*/ 56367 h 4488494"/>
              <a:gd name="connsiteX11" fmla="*/ 987468 w 3029211"/>
              <a:gd name="connsiteY11" fmla="*/ 244258 h 4488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29211" h="4488494">
                <a:moveTo>
                  <a:pt x="987468" y="244258"/>
                </a:moveTo>
                <a:cubicBezTo>
                  <a:pt x="847594" y="488516"/>
                  <a:pt x="620038" y="1041749"/>
                  <a:pt x="486427" y="1521913"/>
                </a:cubicBezTo>
                <a:cubicBezTo>
                  <a:pt x="352816" y="2002077"/>
                  <a:pt x="235906" y="2791217"/>
                  <a:pt x="185802" y="3125244"/>
                </a:cubicBezTo>
                <a:cubicBezTo>
                  <a:pt x="135698" y="3459271"/>
                  <a:pt x="156575" y="3342362"/>
                  <a:pt x="185802" y="3526077"/>
                </a:cubicBezTo>
                <a:cubicBezTo>
                  <a:pt x="215029" y="3709792"/>
                  <a:pt x="0" y="4096012"/>
                  <a:pt x="361167" y="4227535"/>
                </a:cubicBezTo>
                <a:cubicBezTo>
                  <a:pt x="722334" y="4359058"/>
                  <a:pt x="1945709" y="4488494"/>
                  <a:pt x="2352805" y="4315217"/>
                </a:cubicBezTo>
                <a:cubicBezTo>
                  <a:pt x="2759901" y="4141940"/>
                  <a:pt x="2701446" y="3582444"/>
                  <a:pt x="2803742" y="3187874"/>
                </a:cubicBezTo>
                <a:cubicBezTo>
                  <a:pt x="2906038" y="2793304"/>
                  <a:pt x="3029211" y="2323579"/>
                  <a:pt x="2966581" y="1947798"/>
                </a:cubicBezTo>
                <a:cubicBezTo>
                  <a:pt x="2903951" y="1572017"/>
                  <a:pt x="2590800" y="1194148"/>
                  <a:pt x="2427961" y="933189"/>
                </a:cubicBezTo>
                <a:cubicBezTo>
                  <a:pt x="2265123" y="672230"/>
                  <a:pt x="2173265" y="528181"/>
                  <a:pt x="1989550" y="382044"/>
                </a:cubicBezTo>
                <a:cubicBezTo>
                  <a:pt x="1805835" y="235907"/>
                  <a:pt x="1494772" y="77244"/>
                  <a:pt x="1325671" y="56367"/>
                </a:cubicBezTo>
                <a:cubicBezTo>
                  <a:pt x="1156570" y="35490"/>
                  <a:pt x="1127342" y="0"/>
                  <a:pt x="987468" y="244258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302712" y="4430039"/>
            <a:ext cx="8500998" cy="2162827"/>
          </a:xfrm>
          <a:custGeom>
            <a:avLst/>
            <a:gdLst>
              <a:gd name="connsiteX0" fmla="*/ 4306866 w 8500998"/>
              <a:gd name="connsiteY0" fmla="*/ 16701 h 2162827"/>
              <a:gd name="connsiteX1" fmla="*/ 974943 w 8500998"/>
              <a:gd name="connsiteY1" fmla="*/ 229643 h 2162827"/>
              <a:gd name="connsiteX2" fmla="*/ 223381 w 8500998"/>
              <a:gd name="connsiteY2" fmla="*/ 1043835 h 2162827"/>
              <a:gd name="connsiteX3" fmla="*/ 624214 w 8500998"/>
              <a:gd name="connsiteY3" fmla="*/ 1858027 h 2162827"/>
              <a:gd name="connsiteX4" fmla="*/ 3968663 w 8500998"/>
              <a:gd name="connsiteY4" fmla="*/ 2121073 h 2162827"/>
              <a:gd name="connsiteX5" fmla="*/ 7889310 w 8500998"/>
              <a:gd name="connsiteY5" fmla="*/ 1607506 h 2162827"/>
              <a:gd name="connsiteX6" fmla="*/ 7638789 w 8500998"/>
              <a:gd name="connsiteY6" fmla="*/ 329851 h 2162827"/>
              <a:gd name="connsiteX7" fmla="*/ 4306866 w 8500998"/>
              <a:gd name="connsiteY7" fmla="*/ 16701 h 2162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00998" h="2162827">
                <a:moveTo>
                  <a:pt x="4306866" y="16701"/>
                </a:moveTo>
                <a:cubicBezTo>
                  <a:pt x="3196225" y="0"/>
                  <a:pt x="1655524" y="58454"/>
                  <a:pt x="974943" y="229643"/>
                </a:cubicBezTo>
                <a:cubicBezTo>
                  <a:pt x="294362" y="400832"/>
                  <a:pt x="281836" y="772438"/>
                  <a:pt x="223381" y="1043835"/>
                </a:cubicBezTo>
                <a:cubicBezTo>
                  <a:pt x="164926" y="1315232"/>
                  <a:pt x="0" y="1678487"/>
                  <a:pt x="624214" y="1858027"/>
                </a:cubicBezTo>
                <a:cubicBezTo>
                  <a:pt x="1248428" y="2037567"/>
                  <a:pt x="2757814" y="2162827"/>
                  <a:pt x="3968663" y="2121073"/>
                </a:cubicBezTo>
                <a:cubicBezTo>
                  <a:pt x="5179512" y="2079319"/>
                  <a:pt x="7277622" y="1906043"/>
                  <a:pt x="7889310" y="1607506"/>
                </a:cubicBezTo>
                <a:cubicBezTo>
                  <a:pt x="8500998" y="1308969"/>
                  <a:pt x="8240038" y="597073"/>
                  <a:pt x="7638789" y="329851"/>
                </a:cubicBezTo>
                <a:cubicBezTo>
                  <a:pt x="7037540" y="62629"/>
                  <a:pt x="5417507" y="33402"/>
                  <a:pt x="4306866" y="1670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2749463" y="4613753"/>
            <a:ext cx="5615836" cy="1778696"/>
          </a:xfrm>
          <a:custGeom>
            <a:avLst/>
            <a:gdLst>
              <a:gd name="connsiteX0" fmla="*/ 2461364 w 5615836"/>
              <a:gd name="connsiteY0" fmla="*/ 20877 h 1778696"/>
              <a:gd name="connsiteX1" fmla="*/ 1183710 w 5615836"/>
              <a:gd name="connsiteY1" fmla="*/ 146137 h 1778696"/>
              <a:gd name="connsiteX2" fmla="*/ 557408 w 5615836"/>
              <a:gd name="connsiteY2" fmla="*/ 546970 h 1778696"/>
              <a:gd name="connsiteX3" fmla="*/ 569934 w 5615836"/>
              <a:gd name="connsiteY3" fmla="*/ 1423792 h 1778696"/>
              <a:gd name="connsiteX4" fmla="*/ 732773 w 5615836"/>
              <a:gd name="connsiteY4" fmla="*/ 1761995 h 1778696"/>
              <a:gd name="connsiteX5" fmla="*/ 4966570 w 5615836"/>
              <a:gd name="connsiteY5" fmla="*/ 1323584 h 1778696"/>
              <a:gd name="connsiteX6" fmla="*/ 4628367 w 5615836"/>
              <a:gd name="connsiteY6" fmla="*/ 271398 h 1778696"/>
              <a:gd name="connsiteX7" fmla="*/ 2461364 w 5615836"/>
              <a:gd name="connsiteY7" fmla="*/ 20877 h 17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15836" h="1778696">
                <a:moveTo>
                  <a:pt x="2461364" y="20877"/>
                </a:moveTo>
                <a:cubicBezTo>
                  <a:pt x="1887255" y="0"/>
                  <a:pt x="1501036" y="58455"/>
                  <a:pt x="1183710" y="146137"/>
                </a:cubicBezTo>
                <a:cubicBezTo>
                  <a:pt x="866384" y="233819"/>
                  <a:pt x="659704" y="334028"/>
                  <a:pt x="557408" y="546970"/>
                </a:cubicBezTo>
                <a:cubicBezTo>
                  <a:pt x="455112" y="759912"/>
                  <a:pt x="540707" y="1221288"/>
                  <a:pt x="569934" y="1423792"/>
                </a:cubicBezTo>
                <a:cubicBezTo>
                  <a:pt x="599161" y="1626296"/>
                  <a:pt x="0" y="1778696"/>
                  <a:pt x="732773" y="1761995"/>
                </a:cubicBezTo>
                <a:cubicBezTo>
                  <a:pt x="1465546" y="1745294"/>
                  <a:pt x="4317304" y="1572017"/>
                  <a:pt x="4966570" y="1323584"/>
                </a:cubicBezTo>
                <a:cubicBezTo>
                  <a:pt x="5615836" y="1075151"/>
                  <a:pt x="5043814" y="486428"/>
                  <a:pt x="4628367" y="271398"/>
                </a:cubicBezTo>
                <a:cubicBezTo>
                  <a:pt x="4212920" y="56368"/>
                  <a:pt x="3035473" y="41754"/>
                  <a:pt x="2461364" y="20877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HSR Help</vt:lpstr>
      <vt:lpstr>Magic for now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HSR Help</dc:title>
  <dc:creator>Karl Lieberherr</dc:creator>
  <cp:lastModifiedBy>Karl Lieberherr</cp:lastModifiedBy>
  <cp:revision>1</cp:revision>
  <dcterms:created xsi:type="dcterms:W3CDTF">2011-01-13T04:59:48Z</dcterms:created>
  <dcterms:modified xsi:type="dcterms:W3CDTF">2011-01-13T05:00:01Z</dcterms:modified>
</cp:coreProperties>
</file>