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02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1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6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8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42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0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3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3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4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55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7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2DFDC-BBCB-4D89-BF93-1CBCEEBAD6B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289E2-2AEF-4240-BF7E-32563DB07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Access Quiz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8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1: What is the total for each order? List </a:t>
            </a:r>
            <a:r>
              <a:rPr lang="en-US" dirty="0" err="1" smtClean="0"/>
              <a:t>OrderID</a:t>
            </a:r>
            <a:r>
              <a:rPr lang="en-US" dirty="0" smtClean="0"/>
              <a:t> and Order Total.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Summing for distinguished column of number column.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Distinguished column: </a:t>
            </a:r>
            <a:r>
              <a:rPr lang="en-US" dirty="0" err="1" smtClean="0"/>
              <a:t>OrderID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Number column: calculated field: [quantity]*[price]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Need group by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Sum for calculated field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20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Selecting subset of rows based on value of one field</a:t>
            </a:r>
          </a:p>
          <a:p>
            <a:pPr lvl="1"/>
            <a:r>
              <a:rPr lang="en-US" dirty="0" smtClean="0"/>
              <a:t>Use Group By</a:t>
            </a:r>
          </a:p>
          <a:p>
            <a:pPr lvl="1"/>
            <a:r>
              <a:rPr lang="en-US" dirty="0" smtClean="0"/>
              <a:t>Use where in field which is used for selection. </a:t>
            </a:r>
          </a:p>
          <a:p>
            <a:pPr lvl="1"/>
            <a:r>
              <a:rPr lang="en-US" dirty="0" smtClean="0"/>
              <a:t>Enter condition under criteria.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55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3: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Selecting subset of rows based on value of one field and existence of relationship</a:t>
            </a:r>
          </a:p>
          <a:p>
            <a:pPr lvl="1"/>
            <a:r>
              <a:rPr lang="en-US" dirty="0" smtClean="0"/>
              <a:t>Use Group By</a:t>
            </a:r>
          </a:p>
          <a:p>
            <a:pPr lvl="1"/>
            <a:r>
              <a:rPr lang="en-US" dirty="0" smtClean="0"/>
              <a:t>Use where in field which is used for selection. </a:t>
            </a:r>
          </a:p>
          <a:p>
            <a:pPr lvl="1"/>
            <a:r>
              <a:rPr lang="en-US" dirty="0" smtClean="0"/>
              <a:t>Enter condition under criteria.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211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subset of rows based on a reference field and a property of count of a field C</a:t>
            </a:r>
          </a:p>
          <a:p>
            <a:pPr lvl="1"/>
            <a:r>
              <a:rPr lang="en-US" dirty="0" smtClean="0"/>
              <a:t>choose reference field</a:t>
            </a:r>
          </a:p>
          <a:p>
            <a:pPr lvl="1"/>
            <a:r>
              <a:rPr lang="en-US" dirty="0" smtClean="0"/>
              <a:t>use group by</a:t>
            </a:r>
          </a:p>
          <a:p>
            <a:pPr lvl="1"/>
            <a:r>
              <a:rPr lang="en-US" dirty="0" smtClean="0"/>
              <a:t>select Count for C field</a:t>
            </a:r>
          </a:p>
          <a:p>
            <a:pPr lvl="1"/>
            <a:r>
              <a:rPr lang="en-US" dirty="0" smtClean="0"/>
              <a:t>express property in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21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Query 1 composed twice</a:t>
            </a:r>
          </a:p>
          <a:p>
            <a:r>
              <a:rPr lang="en-US" dirty="0" smtClean="0"/>
              <a:t>Additional pattern: </a:t>
            </a:r>
            <a:r>
              <a:rPr lang="en-US" dirty="0" err="1" smtClean="0"/>
              <a:t>LastName</a:t>
            </a:r>
            <a:r>
              <a:rPr lang="en-US" dirty="0" smtClean="0"/>
              <a:t> not unique. Use ID to disambiguate but don’t show it. Let’s call this the Disambiguation Pattern.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44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Averaging of distinguished number field</a:t>
            </a:r>
          </a:p>
          <a:p>
            <a:pPr lvl="1"/>
            <a:r>
              <a:rPr lang="en-US" dirty="0" smtClean="0"/>
              <a:t>Choose number field to be averaged</a:t>
            </a:r>
          </a:p>
          <a:p>
            <a:pPr lvl="1"/>
            <a:r>
              <a:rPr lang="en-US" dirty="0" smtClean="0"/>
              <a:t>Group By</a:t>
            </a:r>
          </a:p>
          <a:p>
            <a:pPr lvl="1"/>
            <a:r>
              <a:rPr lang="en-US" dirty="0" smtClean="0"/>
              <a:t>Choose </a:t>
            </a:r>
            <a:r>
              <a:rPr lang="en-US" dirty="0" err="1" smtClean="0"/>
              <a:t>Avg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In this case distinguished number field is calculated by another query!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086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subset of rows based on reference field and property of calculated field. The property itself involves a query.</a:t>
            </a:r>
          </a:p>
          <a:p>
            <a:pPr lvl="1"/>
            <a:r>
              <a:rPr lang="en-US" dirty="0" smtClean="0"/>
              <a:t>choose reference field and calculated field</a:t>
            </a:r>
          </a:p>
          <a:p>
            <a:pPr lvl="1"/>
            <a:r>
              <a:rPr lang="en-US" dirty="0" smtClean="0"/>
              <a:t>Group by</a:t>
            </a:r>
          </a:p>
          <a:p>
            <a:pPr lvl="1"/>
            <a:r>
              <a:rPr lang="en-US" dirty="0" smtClean="0"/>
              <a:t>use where in calculated field</a:t>
            </a:r>
          </a:p>
          <a:p>
            <a:pPr lvl="1"/>
            <a:r>
              <a:rPr lang="en-US" dirty="0" smtClean="0"/>
              <a:t>express property under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405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248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Access Quiz</vt:lpstr>
      <vt:lpstr>Query 1: What is the total for each order? List OrderID and Order Total.</vt:lpstr>
      <vt:lpstr>Query 2:</vt:lpstr>
      <vt:lpstr>Query 3:</vt:lpstr>
      <vt:lpstr>Query 4</vt:lpstr>
      <vt:lpstr>Query 5</vt:lpstr>
      <vt:lpstr>Query 6</vt:lpstr>
      <vt:lpstr>Query 7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Quiz</dc:title>
  <dc:creator>Karl Lieberherr</dc:creator>
  <cp:lastModifiedBy>Karl Lieberherr</cp:lastModifiedBy>
  <cp:revision>8</cp:revision>
  <dcterms:created xsi:type="dcterms:W3CDTF">2014-04-09T13:58:04Z</dcterms:created>
  <dcterms:modified xsi:type="dcterms:W3CDTF">2014-04-09T15:15:35Z</dcterms:modified>
</cp:coreProperties>
</file>