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4" r:id="rId6"/>
    <p:sldId id="265" r:id="rId7"/>
    <p:sldId id="266" r:id="rId8"/>
    <p:sldId id="259" r:id="rId9"/>
    <p:sldId id="262" r:id="rId10"/>
    <p:sldId id="260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BEF88-506E-4CCE-9EE7-9C7CB7229BFF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4E8C5-5771-4D63-9206-B872146B4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813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BEF88-506E-4CCE-9EE7-9C7CB7229BFF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4E8C5-5771-4D63-9206-B872146B4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8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BEF88-506E-4CCE-9EE7-9C7CB7229BFF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4E8C5-5771-4D63-9206-B872146B4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886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BEF88-506E-4CCE-9EE7-9C7CB7229BFF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4E8C5-5771-4D63-9206-B872146B4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069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BEF88-506E-4CCE-9EE7-9C7CB7229BFF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4E8C5-5771-4D63-9206-B872146B4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052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BEF88-506E-4CCE-9EE7-9C7CB7229BFF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4E8C5-5771-4D63-9206-B872146B4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014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BEF88-506E-4CCE-9EE7-9C7CB7229BFF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4E8C5-5771-4D63-9206-B872146B4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510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BEF88-506E-4CCE-9EE7-9C7CB7229BFF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4E8C5-5771-4D63-9206-B872146B4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612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BEF88-506E-4CCE-9EE7-9C7CB7229BFF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4E8C5-5771-4D63-9206-B872146B4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99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BEF88-506E-4CCE-9EE7-9C7CB7229BFF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4E8C5-5771-4D63-9206-B872146B4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55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BEF88-506E-4CCE-9EE7-9C7CB7229BFF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4E8C5-5771-4D63-9206-B872146B4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305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BEF88-506E-4CCE-9EE7-9C7CB7229BFF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4E8C5-5771-4D63-9206-B872146B4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075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Access Final Fall 2014</a:t>
            </a:r>
            <a:br>
              <a:rPr lang="en-US" dirty="0" smtClean="0"/>
            </a:br>
            <a:r>
              <a:rPr lang="en-US" dirty="0" smtClean="0"/>
              <a:t>Query 9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Karl Lieberherr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8230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ccess - CS1100.GradeBook.AccessTest.F14 - Sol-v31 : Database- C:\Users\Karl_2\Google Drive\CS1100\f14\access\AccessTest\CS1100.GradeBook.AccessTest.F14 - Sol-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79" t="16726" r="63928" b="34307"/>
          <a:stretch/>
        </p:blipFill>
        <p:spPr>
          <a:xfrm>
            <a:off x="715993" y="100105"/>
            <a:ext cx="3459192" cy="6376268"/>
          </a:xfrm>
        </p:spPr>
      </p:pic>
      <p:sp>
        <p:nvSpPr>
          <p:cNvPr id="5" name="TextBox 4"/>
          <p:cNvSpPr txBox="1"/>
          <p:nvPr/>
        </p:nvSpPr>
        <p:spPr>
          <a:xfrm>
            <a:off x="6096000" y="2794958"/>
            <a:ext cx="772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Step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1486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Deviation from Principle of Least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Combining a totals-query with a selection query is considered ok because first the aggregation is done followed by the selection.</a:t>
            </a:r>
          </a:p>
          <a:p>
            <a:r>
              <a:rPr lang="en-US" dirty="0" smtClean="0"/>
              <a:t>It is a convenient abbreviation. We can still see the intermediate results by developing the query incrementally.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377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9: how many courses have been taught by a single instructor during 2011.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Query plan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Select 2011 courses and their instructors. Then we only have to deal with </a:t>
            </a:r>
            <a:r>
              <a:rPr lang="en-US" dirty="0" err="1" smtClean="0"/>
              <a:t>CourseIDs</a:t>
            </a:r>
            <a:r>
              <a:rPr lang="en-US" dirty="0" smtClean="0"/>
              <a:t> and </a:t>
            </a:r>
            <a:r>
              <a:rPr lang="en-US" dirty="0" err="1" smtClean="0"/>
              <a:t>InstructorIDs</a:t>
            </a:r>
            <a:r>
              <a:rPr lang="en-US" dirty="0" smtClean="0"/>
              <a:t>. A nice reduction. Selection Pattern.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Eliminate duplicates because an instructor might have taught the same course several times. Required Elimination of Duplicates.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Count courses per instructor. </a:t>
            </a:r>
            <a:r>
              <a:rPr lang="en-US" dirty="0" err="1" smtClean="0"/>
              <a:t>CountForOther</a:t>
            </a:r>
            <a:r>
              <a:rPr lang="en-US" dirty="0" smtClean="0"/>
              <a:t> Pattern.</a:t>
            </a:r>
            <a:endParaRPr lang="en-US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List courses who have one instructor. Selection Pattern.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Count those courses. </a:t>
            </a:r>
            <a:r>
              <a:rPr lang="en-US" dirty="0" err="1" smtClean="0"/>
              <a:t>CountForSelf</a:t>
            </a:r>
            <a:r>
              <a:rPr lang="en-US" dirty="0"/>
              <a:t> </a:t>
            </a:r>
            <a:r>
              <a:rPr lang="en-US" dirty="0" smtClean="0"/>
              <a:t>Pattern.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426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Access - CS1100.GradeBook.AccessTest.F14 - Sol-v31 : Database- C:\Users\Karl_2\Google Drive\CS1100\f14\access\AccessTest\CS1100.GradeBook.AccessTest.F14 - Sol-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50" t="17320" r="37612" b="20034"/>
          <a:stretch/>
        </p:blipFill>
        <p:spPr>
          <a:xfrm>
            <a:off x="776377" y="95340"/>
            <a:ext cx="7850037" cy="6476795"/>
          </a:xfrm>
        </p:spPr>
      </p:pic>
      <p:sp>
        <p:nvSpPr>
          <p:cNvPr id="5" name="TextBox 4"/>
          <p:cNvSpPr txBox="1"/>
          <p:nvPr/>
        </p:nvSpPr>
        <p:spPr>
          <a:xfrm>
            <a:off x="8962845" y="2053087"/>
            <a:ext cx="2461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Combines steps 1 and 2.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848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pic>
        <p:nvPicPr>
          <p:cNvPr id="4" name="Content Placeholder 3" descr="Access - CS1100.GradeBook.AccessTest.F14 - Sol-v31 : Database- C:\Users\Karl_2\Google Drive\CS1100\f14\access\AccessTest\CS1100.GradeBook.AccessTest.F14 - Sol-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79" t="17519" r="46312" b="407"/>
          <a:stretch/>
        </p:blipFill>
        <p:spPr>
          <a:xfrm>
            <a:off x="7082286" y="122799"/>
            <a:ext cx="4848045" cy="6735201"/>
          </a:xfrm>
        </p:spPr>
      </p:pic>
    </p:spTree>
    <p:extLst>
      <p:ext uri="{BB962C8B-B14F-4D97-AF65-F5344CB8AC3E}">
        <p14:creationId xmlns:p14="http://schemas.microsoft.com/office/powerpoint/2010/main" val="2905416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for 9a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property sheet and select: Unique Values = YES.</a:t>
            </a:r>
          </a:p>
          <a:p>
            <a:r>
              <a:rPr lang="en-US" dirty="0" smtClean="0"/>
              <a:t>Replaces group-by.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941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Access - CS1100.GradeBook.AccessTest.F14 - Sol-v31 : Database- C:\Users\Karl_2\Google Drive\CS1100\f14\access\AccessTest\CS1100.GradeBook.AccessTest.F14 - Sol-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86" t="18114" r="38365" b="23205"/>
          <a:stretch/>
        </p:blipFill>
        <p:spPr>
          <a:xfrm>
            <a:off x="750498" y="156739"/>
            <a:ext cx="7847792" cy="6261314"/>
          </a:xfrm>
        </p:spPr>
      </p:pic>
      <p:sp>
        <p:nvSpPr>
          <p:cNvPr id="5" name="TextBox 4"/>
          <p:cNvSpPr txBox="1"/>
          <p:nvPr/>
        </p:nvSpPr>
        <p:spPr>
          <a:xfrm>
            <a:off x="10058400" y="3191774"/>
            <a:ext cx="17099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see property</a:t>
            </a:r>
          </a:p>
          <a:p>
            <a:r>
              <a:rPr lang="en-US" dirty="0" smtClean="0"/>
              <a:t>sheet next slide.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713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Unique Values </a:t>
            </a:r>
            <a:endParaRPr lang="en-US" dirty="0"/>
          </a:p>
        </p:txBody>
      </p:sp>
      <p:pic>
        <p:nvPicPr>
          <p:cNvPr id="4" name="Content Placeholder 3" descr="Access - CS1100.GradeBook.AccessTest.F14 - Sol-v31 : Database- C:\Users\Karl_2\Google Drive\CS1100\f14\access\AccessTest\CS1100.GradeBook.AccessTest.F14 - Sol-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855" t="16924" r="4744" b="53339"/>
          <a:stretch/>
        </p:blipFill>
        <p:spPr>
          <a:xfrm>
            <a:off x="1811547" y="1274790"/>
            <a:ext cx="5598544" cy="5183841"/>
          </a:xfrm>
        </p:spPr>
      </p:pic>
      <p:sp>
        <p:nvSpPr>
          <p:cNvPr id="5" name="Right Arrow 4"/>
          <p:cNvSpPr/>
          <p:nvPr/>
        </p:nvSpPr>
        <p:spPr>
          <a:xfrm rot="10800000">
            <a:off x="7405030" y="414068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358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ccess - CS1100.GradeBook.AccessTest.F14 - Sol-v31 : Database- C:\Users\Karl_2\Google Drive\CS1100\f14\access\AccessTest\CS1100.GradeBook.AccessTest.F14 - Sol-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43" t="16925" r="58342" b="33909"/>
          <a:stretch/>
        </p:blipFill>
        <p:spPr>
          <a:xfrm>
            <a:off x="1871932" y="86668"/>
            <a:ext cx="5029200" cy="6530066"/>
          </a:xfrm>
        </p:spPr>
      </p:pic>
      <p:sp>
        <p:nvSpPr>
          <p:cNvPr id="5" name="TextBox 4"/>
          <p:cNvSpPr txBox="1"/>
          <p:nvPr/>
        </p:nvSpPr>
        <p:spPr>
          <a:xfrm>
            <a:off x="8643668" y="3260785"/>
            <a:ext cx="1830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Combine 3 and 4.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5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pic>
        <p:nvPicPr>
          <p:cNvPr id="4" name="Content Placeholder 3" descr="Access - CS1100.GradeBook.AccessTest.F14 - Sol-v31 : Database- C:\Users\Karl_2\Google Drive\CS1100\f14\access\AccessTest\CS1100.GradeBook.AccessTest.F14 - Sol-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65" t="20295" r="60382" b="2587"/>
          <a:stretch/>
        </p:blipFill>
        <p:spPr>
          <a:xfrm>
            <a:off x="7686136" y="106933"/>
            <a:ext cx="2932981" cy="6751067"/>
          </a:xfrm>
        </p:spPr>
      </p:pic>
    </p:spTree>
    <p:extLst>
      <p:ext uri="{BB962C8B-B14F-4D97-AF65-F5344CB8AC3E}">
        <p14:creationId xmlns:p14="http://schemas.microsoft.com/office/powerpoint/2010/main" val="42210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1528</TotalTime>
  <Words>179</Words>
  <Application>Microsoft Office PowerPoint</Application>
  <PresentationFormat>Widescreen</PresentationFormat>
  <Paragraphs>23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Access Final Fall 2014 Query 9</vt:lpstr>
      <vt:lpstr>Query 9: how many courses have been taught by a single instructor during 2011.</vt:lpstr>
      <vt:lpstr>PowerPoint Presentation</vt:lpstr>
      <vt:lpstr>Output</vt:lpstr>
      <vt:lpstr>Alternative for 9a</vt:lpstr>
      <vt:lpstr>PowerPoint Presentation</vt:lpstr>
      <vt:lpstr>Unique Values </vt:lpstr>
      <vt:lpstr>PowerPoint Presentation</vt:lpstr>
      <vt:lpstr>Output</vt:lpstr>
      <vt:lpstr>PowerPoint Presentation</vt:lpstr>
      <vt:lpstr>Deviation from Principle of Least Information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Access Final Fall 2014</dc:title>
  <dc:creator>Karl Lieberherr</dc:creator>
  <cp:lastModifiedBy>Karl Lieberherr</cp:lastModifiedBy>
  <cp:revision>15</cp:revision>
  <dcterms:created xsi:type="dcterms:W3CDTF">2014-12-02T15:13:30Z</dcterms:created>
  <dcterms:modified xsi:type="dcterms:W3CDTF">2014-12-03T16:42:25Z</dcterms:modified>
</cp:coreProperties>
</file>