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9" d="100"/>
          <a:sy n="59" d="100"/>
        </p:scale>
        <p:origin x="63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76D1-670F-4486-BFC8-D67521A749BA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44E0-6459-467F-B244-8486DB483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70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76D1-670F-4486-BFC8-D67521A749BA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44E0-6459-467F-B244-8486DB483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2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76D1-670F-4486-BFC8-D67521A749BA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44E0-6459-467F-B244-8486DB483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958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76D1-670F-4486-BFC8-D67521A749BA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44E0-6459-467F-B244-8486DB483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3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76D1-670F-4486-BFC8-D67521A749BA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44E0-6459-467F-B244-8486DB483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43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76D1-670F-4486-BFC8-D67521A749BA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44E0-6459-467F-B244-8486DB483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13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76D1-670F-4486-BFC8-D67521A749BA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44E0-6459-467F-B244-8486DB483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382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76D1-670F-4486-BFC8-D67521A749BA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44E0-6459-467F-B244-8486DB483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0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76D1-670F-4486-BFC8-D67521A749BA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44E0-6459-467F-B244-8486DB483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723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76D1-670F-4486-BFC8-D67521A749BA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44E0-6459-467F-B244-8486DB483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214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76D1-670F-4486-BFC8-D67521A749BA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44E0-6459-467F-B244-8486DB483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75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876D1-670F-4486-BFC8-D67521A749BA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A44E0-6459-467F-B244-8486DB483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60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Debate Partitions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580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Restricted Versions of Games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Win restriction: [w x]: only games that x wins</a:t>
            </a:r>
          </a:p>
          <a:p>
            <a:r>
              <a:rPr lang="en-US" dirty="0" smtClean="0"/>
              <a:t>Fault restriction: [</a:t>
            </a:r>
            <a:r>
              <a:rPr lang="en-US" dirty="0" err="1" smtClean="0"/>
              <a:t>fl</a:t>
            </a:r>
            <a:r>
              <a:rPr lang="en-US" dirty="0" smtClean="0"/>
              <a:t> x]: only games in which x makes a fault</a:t>
            </a:r>
          </a:p>
          <a:p>
            <a:r>
              <a:rPr lang="en-US" dirty="0" smtClean="0"/>
              <a:t>Control restriction: [c x]: only games  that x controls</a:t>
            </a:r>
          </a:p>
          <a:p>
            <a:pPr lvl="1"/>
            <a:r>
              <a:rPr lang="en-US" dirty="0" smtClean="0"/>
              <a:t>[c x] = [w x] union [</a:t>
            </a:r>
            <a:r>
              <a:rPr lang="en-US" dirty="0" err="1" smtClean="0"/>
              <a:t>fl</a:t>
            </a:r>
            <a:r>
              <a:rPr lang="en-US" dirty="0" smtClean="0"/>
              <a:t> x]</a:t>
            </a:r>
          </a:p>
          <a:p>
            <a:r>
              <a:rPr lang="en-US" dirty="0" smtClean="0"/>
              <a:t>Also add a complement restriction operation for each of the restriction operations: [!w x],[!</a:t>
            </a:r>
            <a:r>
              <a:rPr lang="en-US" dirty="0" err="1" smtClean="0"/>
              <a:t>fl</a:t>
            </a:r>
            <a:r>
              <a:rPr lang="en-US" dirty="0" smtClean="0"/>
              <a:t> x],[!c x]</a:t>
            </a:r>
          </a:p>
          <a:p>
            <a:r>
              <a:rPr lang="en-US" dirty="0" smtClean="0"/>
              <a:t>[w x] union [!w x] = all debates</a:t>
            </a:r>
          </a:p>
          <a:p>
            <a:r>
              <a:rPr lang="en-US" dirty="0"/>
              <a:t>x</a:t>
            </a:r>
            <a:r>
              <a:rPr lang="en-US" dirty="0" smtClean="0"/>
              <a:t>!=y: [</a:t>
            </a:r>
            <a:r>
              <a:rPr lang="en-US" dirty="0" err="1" smtClean="0"/>
              <a:t>fl</a:t>
            </a:r>
            <a:r>
              <a:rPr lang="en-US" dirty="0" smtClean="0"/>
              <a:t> y] [</a:t>
            </a:r>
            <a:r>
              <a:rPr lang="en-US" dirty="0" err="1" smtClean="0"/>
              <a:t>fl</a:t>
            </a:r>
            <a:r>
              <a:rPr lang="en-US" dirty="0" smtClean="0"/>
              <a:t> x] = empty set </a:t>
            </a:r>
            <a:r>
              <a:rPr lang="en-US" smtClean="0"/>
              <a:t>of debates =[w y][w x]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65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on 2, 3, 4, 5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821578" y="3296001"/>
            <a:ext cx="1907177" cy="19511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133283" y="3296001"/>
            <a:ext cx="1962717" cy="195110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67989" y="2338251"/>
            <a:ext cx="5499462" cy="38666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6" idx="1"/>
            <a:endCxn id="6" idx="3"/>
          </p:cNvCxnSpPr>
          <p:nvPr/>
        </p:nvCxnSpPr>
        <p:spPr>
          <a:xfrm>
            <a:off x="1867989" y="4271554"/>
            <a:ext cx="5499462" cy="0"/>
          </a:xfrm>
          <a:prstGeom prst="line">
            <a:avLst/>
          </a:prstGeom>
          <a:ln w="57150"/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505646" y="3656529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294391" y="3809712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54706" y="3656529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17779" y="4381098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99537" y="4389999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294391" y="4364065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602098" y="3254659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 x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921602" y="3270928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 y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182053" y="1936381"/>
            <a:ext cx="1223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All debates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63840" y="2338251"/>
            <a:ext cx="256672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[!</a:t>
            </a:r>
            <a:r>
              <a:rPr lang="en-US" dirty="0" err="1" smtClean="0"/>
              <a:t>fl</a:t>
            </a:r>
            <a:r>
              <a:rPr lang="en-US" dirty="0" smtClean="0"/>
              <a:t> y] [w x] = [!c y] [w x]</a:t>
            </a:r>
            <a:endParaRPr lang="en-US" dirty="0"/>
          </a:p>
          <a:p>
            <a:r>
              <a:rPr lang="en-US" dirty="0" smtClean="0"/>
              <a:t>2 [!w y] [</a:t>
            </a:r>
            <a:r>
              <a:rPr lang="en-US" dirty="0" err="1" smtClean="0"/>
              <a:t>fl</a:t>
            </a:r>
            <a:r>
              <a:rPr lang="en-US" dirty="0" smtClean="0"/>
              <a:t> x] = [!c y] [</a:t>
            </a:r>
            <a:r>
              <a:rPr lang="en-US" dirty="0" err="1" smtClean="0"/>
              <a:t>fl</a:t>
            </a:r>
            <a:r>
              <a:rPr lang="en-US" dirty="0" smtClean="0"/>
              <a:t> x]</a:t>
            </a:r>
          </a:p>
          <a:p>
            <a:r>
              <a:rPr lang="en-US" dirty="0" smtClean="0"/>
              <a:t>3 [</a:t>
            </a:r>
            <a:r>
              <a:rPr lang="en-US" dirty="0" err="1" smtClean="0"/>
              <a:t>fl</a:t>
            </a:r>
            <a:r>
              <a:rPr lang="en-US" dirty="0" smtClean="0"/>
              <a:t> y] [w x] = [c y] [w x]</a:t>
            </a:r>
          </a:p>
          <a:p>
            <a:r>
              <a:rPr lang="en-US" dirty="0" smtClean="0"/>
              <a:t>4 [w y] [</a:t>
            </a:r>
            <a:r>
              <a:rPr lang="en-US" dirty="0" err="1" smtClean="0"/>
              <a:t>fl</a:t>
            </a:r>
            <a:r>
              <a:rPr lang="en-US" dirty="0" smtClean="0"/>
              <a:t> x] = [c y] [</a:t>
            </a:r>
            <a:r>
              <a:rPr lang="en-US" dirty="0" err="1" smtClean="0"/>
              <a:t>fl</a:t>
            </a:r>
            <a:r>
              <a:rPr lang="en-US" dirty="0" smtClean="0"/>
              <a:t> x]</a:t>
            </a:r>
          </a:p>
          <a:p>
            <a:r>
              <a:rPr lang="en-US" dirty="0" smtClean="0"/>
              <a:t>5 [!w x] [</a:t>
            </a:r>
            <a:r>
              <a:rPr lang="en-US" dirty="0" err="1" smtClean="0"/>
              <a:t>fl</a:t>
            </a:r>
            <a:r>
              <a:rPr lang="en-US" dirty="0" smtClean="0"/>
              <a:t> y] = [!c x] [</a:t>
            </a:r>
            <a:r>
              <a:rPr lang="en-US" dirty="0" err="1" smtClean="0"/>
              <a:t>fl</a:t>
            </a:r>
            <a:r>
              <a:rPr lang="en-US" dirty="0" smtClean="0"/>
              <a:t> y]</a:t>
            </a:r>
          </a:p>
          <a:p>
            <a:r>
              <a:rPr lang="en-US" dirty="0" smtClean="0"/>
              <a:t>6 [!</a:t>
            </a:r>
            <a:r>
              <a:rPr lang="en-US" dirty="0" err="1" smtClean="0"/>
              <a:t>fl</a:t>
            </a:r>
            <a:r>
              <a:rPr lang="en-US" dirty="0" smtClean="0"/>
              <a:t> x] [w y] = [!c x] [w y]</a:t>
            </a:r>
          </a:p>
          <a:p>
            <a:r>
              <a:rPr lang="en-US" dirty="0" smtClean="0"/>
              <a:t>7 [!c x] [!c y]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063931" y="3623991"/>
            <a:ext cx="76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  <a:r>
              <a:rPr lang="en-US" dirty="0" smtClean="0"/>
              <a:t> wins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862490" y="3809712"/>
            <a:ext cx="400301" cy="31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126927" y="5061024"/>
            <a:ext cx="1003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 at fault</a:t>
            </a:r>
            <a:endParaRPr lang="en-US" dirty="0"/>
          </a:p>
        </p:txBody>
      </p:sp>
      <p:cxnSp>
        <p:nvCxnSpPr>
          <p:cNvPr id="24" name="Straight Arrow Connector 23"/>
          <p:cNvCxnSpPr>
            <a:stCxn id="22" idx="0"/>
          </p:cNvCxnSpPr>
          <p:nvPr/>
        </p:nvCxnSpPr>
        <p:spPr>
          <a:xfrm flipV="1">
            <a:off x="2628731" y="4640886"/>
            <a:ext cx="703363" cy="4201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217920" y="3623991"/>
            <a:ext cx="1008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 at fault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25" idx="1"/>
          </p:cNvCxnSpPr>
          <p:nvPr/>
        </p:nvCxnSpPr>
        <p:spPr>
          <a:xfrm flipH="1">
            <a:off x="5734594" y="3808657"/>
            <a:ext cx="483326" cy="18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57108" y="4911634"/>
            <a:ext cx="771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 wins</a:t>
            </a:r>
            <a:endParaRPr lang="en-US" dirty="0"/>
          </a:p>
        </p:txBody>
      </p:sp>
      <p:cxnSp>
        <p:nvCxnSpPr>
          <p:cNvPr id="31" name="Straight Arrow Connector 30"/>
          <p:cNvCxnSpPr>
            <a:stCxn id="29" idx="1"/>
          </p:cNvCxnSpPr>
          <p:nvPr/>
        </p:nvCxnSpPr>
        <p:spPr>
          <a:xfrm flipH="1" flipV="1">
            <a:off x="5731503" y="4733397"/>
            <a:ext cx="525605" cy="3629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794314" y="5319487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883121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267</Words>
  <Application>Microsoft Office PowerPoint</Application>
  <PresentationFormat>Widescreen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Debate Partitions</vt:lpstr>
      <vt:lpstr>Restricted Versions of Games</vt:lpstr>
      <vt:lpstr>Focus on 2, 3, 4, 5</vt:lpstr>
    </vt:vector>
  </TitlesOfParts>
  <Company>CCIS - Northeastern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Debate Partitions</dc:title>
  <dc:creator>Karl Lieberherr</dc:creator>
  <cp:lastModifiedBy>Karl Lieberherr</cp:lastModifiedBy>
  <cp:revision>8</cp:revision>
  <dcterms:created xsi:type="dcterms:W3CDTF">2014-03-25T20:37:06Z</dcterms:created>
  <dcterms:modified xsi:type="dcterms:W3CDTF">2014-03-25T21:46:13Z</dcterms:modified>
</cp:coreProperties>
</file>